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0"/>
  </p:notesMasterIdLst>
  <p:sldIdLst>
    <p:sldId id="256" r:id="rId2"/>
    <p:sldId id="278" r:id="rId3"/>
    <p:sldId id="257" r:id="rId4"/>
    <p:sldId id="287" r:id="rId5"/>
    <p:sldId id="307" r:id="rId6"/>
    <p:sldId id="306" r:id="rId7"/>
    <p:sldId id="263" r:id="rId8"/>
    <p:sldId id="303" r:id="rId9"/>
    <p:sldId id="288" r:id="rId10"/>
    <p:sldId id="280" r:id="rId11"/>
    <p:sldId id="284" r:id="rId12"/>
    <p:sldId id="269" r:id="rId13"/>
    <p:sldId id="289" r:id="rId14"/>
    <p:sldId id="322" r:id="rId15"/>
    <p:sldId id="323" r:id="rId16"/>
    <p:sldId id="324" r:id="rId17"/>
    <p:sldId id="320" r:id="rId18"/>
    <p:sldId id="282" r:id="rId19"/>
    <p:sldId id="294" r:id="rId20"/>
    <p:sldId id="264" r:id="rId21"/>
    <p:sldId id="305" r:id="rId22"/>
    <p:sldId id="313" r:id="rId23"/>
    <p:sldId id="283" r:id="rId24"/>
    <p:sldId id="296" r:id="rId25"/>
    <p:sldId id="297" r:id="rId26"/>
    <p:sldId id="298" r:id="rId27"/>
    <p:sldId id="311" r:id="rId28"/>
    <p:sldId id="299" r:id="rId29"/>
    <p:sldId id="309" r:id="rId30"/>
    <p:sldId id="302" r:id="rId31"/>
    <p:sldId id="291" r:id="rId32"/>
    <p:sldId id="300" r:id="rId33"/>
    <p:sldId id="314" r:id="rId34"/>
    <p:sldId id="316" r:id="rId35"/>
    <p:sldId id="292" r:id="rId36"/>
    <p:sldId id="301" r:id="rId37"/>
    <p:sldId id="293" r:id="rId38"/>
    <p:sldId id="319" r:id="rId39"/>
  </p:sldIdLst>
  <p:sldSz cx="9144000" cy="5143500" type="screen16x9"/>
  <p:notesSz cx="6858000" cy="9144000"/>
  <p:embeddedFontLst>
    <p:embeddedFont>
      <p:font typeface="Cambria Math" panose="02040503050406030204" pitchFamily="18" charset="0"/>
      <p:regular r:id="rId41"/>
    </p:embeddedFont>
    <p:embeddedFont>
      <p:font typeface="Oswald" panose="00000500000000000000" pitchFamily="2" charset="0"/>
      <p:regular r:id="rId42"/>
      <p:bold r:id="rId43"/>
    </p:embeddedFont>
    <p:embeddedFont>
      <p:font typeface="Roboto" panose="02000000000000000000" pitchFamily="2" charset="0"/>
      <p:regular r:id="rId44"/>
      <p:bold r:id="rId45"/>
      <p:italic r:id="rId46"/>
      <p:boldItalic r:id="rId47"/>
    </p:embeddedFont>
    <p:embeddedFont>
      <p:font typeface="Source Code Pro" panose="020B0509030403020204" pitchFamily="49"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31"/>
    <a:srgbClr val="834501"/>
    <a:srgbClr val="33DD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6C9E73-010D-410B-8C35-79A5E0E6D5E7}" v="4496" dt="2024-07-25T17:18:29.6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80903" autoAdjust="0"/>
  </p:normalViewPr>
  <p:slideViewPr>
    <p:cSldViewPr snapToGrid="0">
      <p:cViewPr varScale="1">
        <p:scale>
          <a:sx n="89" d="100"/>
          <a:sy n="89" d="100"/>
        </p:scale>
        <p:origin x="123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Binh" userId="acf7f2a7-1119-454a-99ee-b7b1d8425230" providerId="ADAL" clId="{536C9E73-010D-410B-8C35-79A5E0E6D5E7}"/>
    <pc:docChg chg="undo custSel addSld delSld modSld sldOrd">
      <pc:chgData name="Nguyen Binh" userId="acf7f2a7-1119-454a-99ee-b7b1d8425230" providerId="ADAL" clId="{536C9E73-010D-410B-8C35-79A5E0E6D5E7}" dt="2024-07-25T17:20:05.243" v="16979" actId="20577"/>
      <pc:docMkLst>
        <pc:docMk/>
      </pc:docMkLst>
      <pc:sldChg chg="modSp mod">
        <pc:chgData name="Nguyen Binh" userId="acf7f2a7-1119-454a-99ee-b7b1d8425230" providerId="ADAL" clId="{536C9E73-010D-410B-8C35-79A5E0E6D5E7}" dt="2024-07-25T15:21:32.709" v="13554" actId="20577"/>
        <pc:sldMkLst>
          <pc:docMk/>
          <pc:sldMk cId="0" sldId="256"/>
        </pc:sldMkLst>
        <pc:spChg chg="mod">
          <ac:chgData name="Nguyen Binh" userId="acf7f2a7-1119-454a-99ee-b7b1d8425230" providerId="ADAL" clId="{536C9E73-010D-410B-8C35-79A5E0E6D5E7}" dt="2024-07-25T15:21:32.709" v="13554" actId="20577"/>
          <ac:spMkLst>
            <pc:docMk/>
            <pc:sldMk cId="0" sldId="256"/>
            <ac:spMk id="62" creationId="{00000000-0000-0000-0000-000000000000}"/>
          </ac:spMkLst>
        </pc:spChg>
        <pc:spChg chg="mod">
          <ac:chgData name="Nguyen Binh" userId="acf7f2a7-1119-454a-99ee-b7b1d8425230" providerId="ADAL" clId="{536C9E73-010D-410B-8C35-79A5E0E6D5E7}" dt="2024-07-25T13:33:31.547" v="11810" actId="20577"/>
          <ac:spMkLst>
            <pc:docMk/>
            <pc:sldMk cId="0" sldId="256"/>
            <ac:spMk id="63" creationId="{00000000-0000-0000-0000-000000000000}"/>
          </ac:spMkLst>
        </pc:spChg>
      </pc:sldChg>
      <pc:sldChg chg="delSp modSp del mod">
        <pc:chgData name="Nguyen Binh" userId="acf7f2a7-1119-454a-99ee-b7b1d8425230" providerId="ADAL" clId="{536C9E73-010D-410B-8C35-79A5E0E6D5E7}" dt="2024-07-18T15:43:07.589" v="688" actId="47"/>
        <pc:sldMkLst>
          <pc:docMk/>
          <pc:sldMk cId="0" sldId="262"/>
        </pc:sldMkLst>
        <pc:spChg chg="mod">
          <ac:chgData name="Nguyen Binh" userId="acf7f2a7-1119-454a-99ee-b7b1d8425230" providerId="ADAL" clId="{536C9E73-010D-410B-8C35-79A5E0E6D5E7}" dt="2024-07-18T11:57:16.050" v="123" actId="20577"/>
          <ac:spMkLst>
            <pc:docMk/>
            <pc:sldMk cId="0" sldId="262"/>
            <ac:spMk id="99" creationId="{00000000-0000-0000-0000-000000000000}"/>
          </ac:spMkLst>
        </pc:spChg>
        <pc:picChg chg="del">
          <ac:chgData name="Nguyen Binh" userId="acf7f2a7-1119-454a-99ee-b7b1d8425230" providerId="ADAL" clId="{536C9E73-010D-410B-8C35-79A5E0E6D5E7}" dt="2024-07-18T15:42:54.865" v="683" actId="21"/>
          <ac:picMkLst>
            <pc:docMk/>
            <pc:sldMk cId="0" sldId="262"/>
            <ac:picMk id="100" creationId="{00000000-0000-0000-0000-000000000000}"/>
          </ac:picMkLst>
        </pc:picChg>
      </pc:sldChg>
      <pc:sldChg chg="modSp mod">
        <pc:chgData name="Nguyen Binh" userId="acf7f2a7-1119-454a-99ee-b7b1d8425230" providerId="ADAL" clId="{536C9E73-010D-410B-8C35-79A5E0E6D5E7}" dt="2024-07-25T15:20:57.136" v="13488" actId="20577"/>
        <pc:sldMkLst>
          <pc:docMk/>
          <pc:sldMk cId="0" sldId="263"/>
        </pc:sldMkLst>
        <pc:spChg chg="mod">
          <ac:chgData name="Nguyen Binh" userId="acf7f2a7-1119-454a-99ee-b7b1d8425230" providerId="ADAL" clId="{536C9E73-010D-410B-8C35-79A5E0E6D5E7}" dt="2024-07-25T15:20:57.136" v="13488" actId="20577"/>
          <ac:spMkLst>
            <pc:docMk/>
            <pc:sldMk cId="0" sldId="263"/>
            <ac:spMk id="105" creationId="{00000000-0000-0000-0000-000000000000}"/>
          </ac:spMkLst>
        </pc:spChg>
      </pc:sldChg>
      <pc:sldChg chg="modSp mod ord modClrScheme modAnim chgLayout modNotesTx">
        <pc:chgData name="Nguyen Binh" userId="acf7f2a7-1119-454a-99ee-b7b1d8425230" providerId="ADAL" clId="{536C9E73-010D-410B-8C35-79A5E0E6D5E7}" dt="2024-07-19T13:38:52.209" v="10394" actId="20577"/>
        <pc:sldMkLst>
          <pc:docMk/>
          <pc:sldMk cId="0" sldId="264"/>
        </pc:sldMkLst>
        <pc:spChg chg="mod ord">
          <ac:chgData name="Nguyen Binh" userId="acf7f2a7-1119-454a-99ee-b7b1d8425230" providerId="ADAL" clId="{536C9E73-010D-410B-8C35-79A5E0E6D5E7}" dt="2024-07-18T19:01:11.439" v="3655" actId="700"/>
          <ac:spMkLst>
            <pc:docMk/>
            <pc:sldMk cId="0" sldId="264"/>
            <ac:spMk id="2" creationId="{CCF9BBCF-DD7C-8708-91FB-05BDB47C6AD1}"/>
          </ac:spMkLst>
        </pc:spChg>
        <pc:spChg chg="mod ord">
          <ac:chgData name="Nguyen Binh" userId="acf7f2a7-1119-454a-99ee-b7b1d8425230" providerId="ADAL" clId="{536C9E73-010D-410B-8C35-79A5E0E6D5E7}" dt="2024-07-18T19:01:16.104" v="3658" actId="1076"/>
          <ac:spMkLst>
            <pc:docMk/>
            <pc:sldMk cId="0" sldId="264"/>
            <ac:spMk id="110" creationId="{00000000-0000-0000-0000-000000000000}"/>
          </ac:spMkLst>
        </pc:spChg>
        <pc:spChg chg="mod ord">
          <ac:chgData name="Nguyen Binh" userId="acf7f2a7-1119-454a-99ee-b7b1d8425230" providerId="ADAL" clId="{536C9E73-010D-410B-8C35-79A5E0E6D5E7}" dt="2024-07-19T13:38:52.209" v="10394" actId="20577"/>
          <ac:spMkLst>
            <pc:docMk/>
            <pc:sldMk cId="0" sldId="264"/>
            <ac:spMk id="111" creationId="{00000000-0000-0000-0000-000000000000}"/>
          </ac:spMkLst>
        </pc:spChg>
        <pc:picChg chg="mod">
          <ac:chgData name="Nguyen Binh" userId="acf7f2a7-1119-454a-99ee-b7b1d8425230" providerId="ADAL" clId="{536C9E73-010D-410B-8C35-79A5E0E6D5E7}" dt="2024-07-18T17:24:35.110" v="918" actId="14100"/>
          <ac:picMkLst>
            <pc:docMk/>
            <pc:sldMk cId="0" sldId="264"/>
            <ac:picMk id="112" creationId="{00000000-0000-0000-0000-000000000000}"/>
          </ac:picMkLst>
        </pc:picChg>
      </pc:sldChg>
      <pc:sldChg chg="del">
        <pc:chgData name="Nguyen Binh" userId="acf7f2a7-1119-454a-99ee-b7b1d8425230" providerId="ADAL" clId="{536C9E73-010D-410B-8C35-79A5E0E6D5E7}" dt="2024-07-18T11:54:22.536" v="86" actId="47"/>
        <pc:sldMkLst>
          <pc:docMk/>
          <pc:sldMk cId="0" sldId="270"/>
        </pc:sldMkLst>
      </pc:sldChg>
      <pc:sldChg chg="del">
        <pc:chgData name="Nguyen Binh" userId="acf7f2a7-1119-454a-99ee-b7b1d8425230" providerId="ADAL" clId="{536C9E73-010D-410B-8C35-79A5E0E6D5E7}" dt="2024-07-18T11:54:22.536" v="86" actId="47"/>
        <pc:sldMkLst>
          <pc:docMk/>
          <pc:sldMk cId="0" sldId="271"/>
        </pc:sldMkLst>
      </pc:sldChg>
      <pc:sldChg chg="del">
        <pc:chgData name="Nguyen Binh" userId="acf7f2a7-1119-454a-99ee-b7b1d8425230" providerId="ADAL" clId="{536C9E73-010D-410B-8C35-79A5E0E6D5E7}" dt="2024-07-18T11:54:22.536" v="86" actId="47"/>
        <pc:sldMkLst>
          <pc:docMk/>
          <pc:sldMk cId="0" sldId="272"/>
        </pc:sldMkLst>
      </pc:sldChg>
      <pc:sldChg chg="modSp mod">
        <pc:chgData name="Nguyen Binh" userId="acf7f2a7-1119-454a-99ee-b7b1d8425230" providerId="ADAL" clId="{536C9E73-010D-410B-8C35-79A5E0E6D5E7}" dt="2024-07-25T15:21:16.198" v="13541" actId="20577"/>
        <pc:sldMkLst>
          <pc:docMk/>
          <pc:sldMk cId="3497471600" sldId="278"/>
        </pc:sldMkLst>
        <pc:spChg chg="mod">
          <ac:chgData name="Nguyen Binh" userId="acf7f2a7-1119-454a-99ee-b7b1d8425230" providerId="ADAL" clId="{536C9E73-010D-410B-8C35-79A5E0E6D5E7}" dt="2024-07-25T15:21:16.198" v="13541" actId="20577"/>
          <ac:spMkLst>
            <pc:docMk/>
            <pc:sldMk cId="3497471600" sldId="278"/>
            <ac:spMk id="5" creationId="{D132D40E-F757-2C98-596B-3C32C519F1AF}"/>
          </ac:spMkLst>
        </pc:spChg>
      </pc:sldChg>
      <pc:sldChg chg="del">
        <pc:chgData name="Nguyen Binh" userId="acf7f2a7-1119-454a-99ee-b7b1d8425230" providerId="ADAL" clId="{536C9E73-010D-410B-8C35-79A5E0E6D5E7}" dt="2024-07-18T11:54:39.649" v="114" actId="47"/>
        <pc:sldMkLst>
          <pc:docMk/>
          <pc:sldMk cId="2114862887" sldId="281"/>
        </pc:sldMkLst>
      </pc:sldChg>
      <pc:sldChg chg="modSp mod">
        <pc:chgData name="Nguyen Binh" userId="acf7f2a7-1119-454a-99ee-b7b1d8425230" providerId="ADAL" clId="{536C9E73-010D-410B-8C35-79A5E0E6D5E7}" dt="2024-07-18T11:54:43.164" v="116" actId="20577"/>
        <pc:sldMkLst>
          <pc:docMk/>
          <pc:sldMk cId="1562427994" sldId="282"/>
        </pc:sldMkLst>
        <pc:spChg chg="mod">
          <ac:chgData name="Nguyen Binh" userId="acf7f2a7-1119-454a-99ee-b7b1d8425230" providerId="ADAL" clId="{536C9E73-010D-410B-8C35-79A5E0E6D5E7}" dt="2024-07-18T11:54:43.164" v="116" actId="20577"/>
          <ac:spMkLst>
            <pc:docMk/>
            <pc:sldMk cId="1562427994" sldId="282"/>
            <ac:spMk id="139" creationId="{00000000-0000-0000-0000-000000000000}"/>
          </ac:spMkLst>
        </pc:spChg>
      </pc:sldChg>
      <pc:sldChg chg="modSp mod">
        <pc:chgData name="Nguyen Binh" userId="acf7f2a7-1119-454a-99ee-b7b1d8425230" providerId="ADAL" clId="{536C9E73-010D-410B-8C35-79A5E0E6D5E7}" dt="2024-07-18T11:54:47.813" v="118" actId="20577"/>
        <pc:sldMkLst>
          <pc:docMk/>
          <pc:sldMk cId="249725557" sldId="283"/>
        </pc:sldMkLst>
        <pc:spChg chg="mod">
          <ac:chgData name="Nguyen Binh" userId="acf7f2a7-1119-454a-99ee-b7b1d8425230" providerId="ADAL" clId="{536C9E73-010D-410B-8C35-79A5E0E6D5E7}" dt="2024-07-18T11:54:47.813" v="118" actId="20577"/>
          <ac:spMkLst>
            <pc:docMk/>
            <pc:sldMk cId="249725557" sldId="283"/>
            <ac:spMk id="139" creationId="{00000000-0000-0000-0000-000000000000}"/>
          </ac:spMkLst>
        </pc:spChg>
      </pc:sldChg>
      <pc:sldChg chg="addSp modSp mod modAnim modNotesTx">
        <pc:chgData name="Nguyen Binh" userId="acf7f2a7-1119-454a-99ee-b7b1d8425230" providerId="ADAL" clId="{536C9E73-010D-410B-8C35-79A5E0E6D5E7}" dt="2024-07-25T13:58:10.990" v="12053" actId="20577"/>
        <pc:sldMkLst>
          <pc:docMk/>
          <pc:sldMk cId="4071550452" sldId="284"/>
        </pc:sldMkLst>
        <pc:spChg chg="add mod">
          <ac:chgData name="Nguyen Binh" userId="acf7f2a7-1119-454a-99ee-b7b1d8425230" providerId="ADAL" clId="{536C9E73-010D-410B-8C35-79A5E0E6D5E7}" dt="2024-07-25T13:58:10.990" v="12053" actId="20577"/>
          <ac:spMkLst>
            <pc:docMk/>
            <pc:sldMk cId="4071550452" sldId="284"/>
            <ac:spMk id="5" creationId="{406CF08B-E8B3-FC65-67DE-A7A051BBD9EE}"/>
          </ac:spMkLst>
        </pc:spChg>
        <pc:spChg chg="mod">
          <ac:chgData name="Nguyen Binh" userId="acf7f2a7-1119-454a-99ee-b7b1d8425230" providerId="ADAL" clId="{536C9E73-010D-410B-8C35-79A5E0E6D5E7}" dt="2024-07-18T18:40:01.709" v="2776" actId="20577"/>
          <ac:spMkLst>
            <pc:docMk/>
            <pc:sldMk cId="4071550452" sldId="284"/>
            <ac:spMk id="99" creationId="{00000000-0000-0000-0000-000000000000}"/>
          </ac:spMkLst>
        </pc:spChg>
        <pc:picChg chg="add mod">
          <ac:chgData name="Nguyen Binh" userId="acf7f2a7-1119-454a-99ee-b7b1d8425230" providerId="ADAL" clId="{536C9E73-010D-410B-8C35-79A5E0E6D5E7}" dt="2024-07-18T18:39:50.996" v="2731" actId="1076"/>
          <ac:picMkLst>
            <pc:docMk/>
            <pc:sldMk cId="4071550452" sldId="284"/>
            <ac:picMk id="3" creationId="{62BA2E3C-F709-87C5-1B5B-B529ADC2A0D6}"/>
          </ac:picMkLst>
        </pc:picChg>
      </pc:sldChg>
      <pc:sldChg chg="del">
        <pc:chgData name="Nguyen Binh" userId="acf7f2a7-1119-454a-99ee-b7b1d8425230" providerId="ADAL" clId="{536C9E73-010D-410B-8C35-79A5E0E6D5E7}" dt="2024-07-18T11:42:21.944" v="29" actId="47"/>
        <pc:sldMkLst>
          <pc:docMk/>
          <pc:sldMk cId="1281499809" sldId="285"/>
        </pc:sldMkLst>
      </pc:sldChg>
      <pc:sldChg chg="addSp delSp modSp mod ord modClrScheme modAnim chgLayout modNotesTx">
        <pc:chgData name="Nguyen Binh" userId="acf7f2a7-1119-454a-99ee-b7b1d8425230" providerId="ADAL" clId="{536C9E73-010D-410B-8C35-79A5E0E6D5E7}" dt="2024-07-25T15:51:18.869" v="13827" actId="20577"/>
        <pc:sldMkLst>
          <pc:docMk/>
          <pc:sldMk cId="2923128101" sldId="287"/>
        </pc:sldMkLst>
        <pc:spChg chg="mod ord">
          <ac:chgData name="Nguyen Binh" userId="acf7f2a7-1119-454a-99ee-b7b1d8425230" providerId="ADAL" clId="{536C9E73-010D-410B-8C35-79A5E0E6D5E7}" dt="2024-07-18T15:34:04.664" v="530" actId="700"/>
          <ac:spMkLst>
            <pc:docMk/>
            <pc:sldMk cId="2923128101" sldId="287"/>
            <ac:spMk id="2" creationId="{454753AD-B683-F8A5-E6D9-A9108BE8BA32}"/>
          </ac:spMkLst>
        </pc:spChg>
        <pc:spChg chg="add">
          <ac:chgData name="Nguyen Binh" userId="acf7f2a7-1119-454a-99ee-b7b1d8425230" providerId="ADAL" clId="{536C9E73-010D-410B-8C35-79A5E0E6D5E7}" dt="2024-07-18T15:23:32.544" v="175"/>
          <ac:spMkLst>
            <pc:docMk/>
            <pc:sldMk cId="2923128101" sldId="287"/>
            <ac:spMk id="3" creationId="{B1877263-2AD2-2348-BC49-F283C3260073}"/>
          </ac:spMkLst>
        </pc:spChg>
        <pc:spChg chg="add">
          <ac:chgData name="Nguyen Binh" userId="acf7f2a7-1119-454a-99ee-b7b1d8425230" providerId="ADAL" clId="{536C9E73-010D-410B-8C35-79A5E0E6D5E7}" dt="2024-07-18T15:23:41.663" v="176"/>
          <ac:spMkLst>
            <pc:docMk/>
            <pc:sldMk cId="2923128101" sldId="287"/>
            <ac:spMk id="4" creationId="{166E809A-406D-551A-630D-1EF73ACC2AE4}"/>
          </ac:spMkLst>
        </pc:spChg>
        <pc:spChg chg="add del mod">
          <ac:chgData name="Nguyen Binh" userId="acf7f2a7-1119-454a-99ee-b7b1d8425230" providerId="ADAL" clId="{536C9E73-010D-410B-8C35-79A5E0E6D5E7}" dt="2024-07-25T15:50:20.499" v="13821" actId="20577"/>
          <ac:spMkLst>
            <pc:docMk/>
            <pc:sldMk cId="2923128101" sldId="287"/>
            <ac:spMk id="6" creationId="{77EADF16-5B3E-D726-F1BC-7665E5115102}"/>
          </ac:spMkLst>
        </pc:spChg>
        <pc:spChg chg="add mod">
          <ac:chgData name="Nguyen Binh" userId="acf7f2a7-1119-454a-99ee-b7b1d8425230" providerId="ADAL" clId="{536C9E73-010D-410B-8C35-79A5E0E6D5E7}" dt="2024-07-19T12:36:04.333" v="8591" actId="1076"/>
          <ac:spMkLst>
            <pc:docMk/>
            <pc:sldMk cId="2923128101" sldId="287"/>
            <ac:spMk id="9" creationId="{08266444-EDF1-258D-3807-2EBD4F1D5247}"/>
          </ac:spMkLst>
        </pc:spChg>
        <pc:spChg chg="add del mod ord">
          <ac:chgData name="Nguyen Binh" userId="acf7f2a7-1119-454a-99ee-b7b1d8425230" providerId="ADAL" clId="{536C9E73-010D-410B-8C35-79A5E0E6D5E7}" dt="2024-07-18T15:34:12.041" v="533" actId="478"/>
          <ac:spMkLst>
            <pc:docMk/>
            <pc:sldMk cId="2923128101" sldId="287"/>
            <ac:spMk id="10" creationId="{61569D86-A5FD-EB24-5132-D29653C25C97}"/>
          </ac:spMkLst>
        </pc:spChg>
        <pc:spChg chg="mod ord">
          <ac:chgData name="Nguyen Binh" userId="acf7f2a7-1119-454a-99ee-b7b1d8425230" providerId="ADAL" clId="{536C9E73-010D-410B-8C35-79A5E0E6D5E7}" dt="2024-07-18T15:34:04.664" v="530" actId="700"/>
          <ac:spMkLst>
            <pc:docMk/>
            <pc:sldMk cId="2923128101" sldId="287"/>
            <ac:spMk id="99" creationId="{00000000-0000-0000-0000-000000000000}"/>
          </ac:spMkLst>
        </pc:spChg>
        <pc:picChg chg="add mod">
          <ac:chgData name="Nguyen Binh" userId="acf7f2a7-1119-454a-99ee-b7b1d8425230" providerId="ADAL" clId="{536C9E73-010D-410B-8C35-79A5E0E6D5E7}" dt="2024-07-19T12:36:01.911" v="8590" actId="1076"/>
          <ac:picMkLst>
            <pc:docMk/>
            <pc:sldMk cId="2923128101" sldId="287"/>
            <ac:picMk id="7" creationId="{AE15CBF1-A503-9C25-0839-D1D7419026B6}"/>
          </ac:picMkLst>
        </pc:picChg>
        <pc:picChg chg="add del mod">
          <ac:chgData name="Nguyen Binh" userId="acf7f2a7-1119-454a-99ee-b7b1d8425230" providerId="ADAL" clId="{536C9E73-010D-410B-8C35-79A5E0E6D5E7}" dt="2024-07-18T15:39:17.647" v="645" actId="21"/>
          <ac:picMkLst>
            <pc:docMk/>
            <pc:sldMk cId="2923128101" sldId="287"/>
            <ac:picMk id="11" creationId="{E6E939D1-3900-08A3-C9F8-700E1EEB4506}"/>
          </ac:picMkLst>
        </pc:picChg>
      </pc:sldChg>
      <pc:sldChg chg="addSp delSp modSp mod modAnim">
        <pc:chgData name="Nguyen Binh" userId="acf7f2a7-1119-454a-99ee-b7b1d8425230" providerId="ADAL" clId="{536C9E73-010D-410B-8C35-79A5E0E6D5E7}" dt="2024-07-25T16:01:40.710" v="14083" actId="403"/>
        <pc:sldMkLst>
          <pc:docMk/>
          <pc:sldMk cId="4079464352" sldId="288"/>
        </pc:sldMkLst>
        <pc:spChg chg="add del mod">
          <ac:chgData name="Nguyen Binh" userId="acf7f2a7-1119-454a-99ee-b7b1d8425230" providerId="ADAL" clId="{536C9E73-010D-410B-8C35-79A5E0E6D5E7}" dt="2024-07-18T15:09:23.752" v="142" actId="478"/>
          <ac:spMkLst>
            <pc:docMk/>
            <pc:sldMk cId="4079464352" sldId="288"/>
            <ac:spMk id="4" creationId="{4BAE8E0E-EF98-8979-275B-4EABC3A43B1D}"/>
          </ac:spMkLst>
        </pc:spChg>
        <pc:spChg chg="add mod topLvl">
          <ac:chgData name="Nguyen Binh" userId="acf7f2a7-1119-454a-99ee-b7b1d8425230" providerId="ADAL" clId="{536C9E73-010D-410B-8C35-79A5E0E6D5E7}" dt="2024-07-25T15:14:17.686" v="13369" actId="20577"/>
          <ac:spMkLst>
            <pc:docMk/>
            <pc:sldMk cId="4079464352" sldId="288"/>
            <ac:spMk id="4" creationId="{8E4CE95B-95A9-8502-F49C-90A98EAC75A7}"/>
          </ac:spMkLst>
        </pc:spChg>
        <pc:spChg chg="add mod topLvl">
          <ac:chgData name="Nguyen Binh" userId="acf7f2a7-1119-454a-99ee-b7b1d8425230" providerId="ADAL" clId="{536C9E73-010D-410B-8C35-79A5E0E6D5E7}" dt="2024-07-25T15:14:21.942" v="13373" actId="20577"/>
          <ac:spMkLst>
            <pc:docMk/>
            <pc:sldMk cId="4079464352" sldId="288"/>
            <ac:spMk id="5" creationId="{B48018B2-652C-3029-0C5F-60633E17FF79}"/>
          </ac:spMkLst>
        </pc:spChg>
        <pc:spChg chg="add del mod">
          <ac:chgData name="Nguyen Binh" userId="acf7f2a7-1119-454a-99ee-b7b1d8425230" providerId="ADAL" clId="{536C9E73-010D-410B-8C35-79A5E0E6D5E7}" dt="2024-07-19T11:56:25.723" v="7276" actId="478"/>
          <ac:spMkLst>
            <pc:docMk/>
            <pc:sldMk cId="4079464352" sldId="288"/>
            <ac:spMk id="6" creationId="{6D257F23-3C6D-64FD-7FEE-8EF02EEDE0E9}"/>
          </ac:spMkLst>
        </pc:spChg>
        <pc:spChg chg="add mod topLvl">
          <ac:chgData name="Nguyen Binh" userId="acf7f2a7-1119-454a-99ee-b7b1d8425230" providerId="ADAL" clId="{536C9E73-010D-410B-8C35-79A5E0E6D5E7}" dt="2024-07-25T15:16:07.844" v="13429" actId="20577"/>
          <ac:spMkLst>
            <pc:docMk/>
            <pc:sldMk cId="4079464352" sldId="288"/>
            <ac:spMk id="7" creationId="{F8ED2F4F-DFE2-3C0E-685D-ABFCA989F751}"/>
          </ac:spMkLst>
        </pc:spChg>
        <pc:spChg chg="add mod">
          <ac:chgData name="Nguyen Binh" userId="acf7f2a7-1119-454a-99ee-b7b1d8425230" providerId="ADAL" clId="{536C9E73-010D-410B-8C35-79A5E0E6D5E7}" dt="2024-07-25T15:15:22.709" v="13400" actId="1076"/>
          <ac:spMkLst>
            <pc:docMk/>
            <pc:sldMk cId="4079464352" sldId="288"/>
            <ac:spMk id="12" creationId="{AE4C6528-EDF8-ACE4-AEA3-D0584A882197}"/>
          </ac:spMkLst>
        </pc:spChg>
        <pc:spChg chg="add mod">
          <ac:chgData name="Nguyen Binh" userId="acf7f2a7-1119-454a-99ee-b7b1d8425230" providerId="ADAL" clId="{536C9E73-010D-410B-8C35-79A5E0E6D5E7}" dt="2024-07-25T15:15:25.452" v="13402" actId="20577"/>
          <ac:spMkLst>
            <pc:docMk/>
            <pc:sldMk cId="4079464352" sldId="288"/>
            <ac:spMk id="14" creationId="{85B91FB3-9A5A-E7AE-D6F6-5F1C26ECB5B1}"/>
          </ac:spMkLst>
        </pc:spChg>
        <pc:spChg chg="add mod">
          <ac:chgData name="Nguyen Binh" userId="acf7f2a7-1119-454a-99ee-b7b1d8425230" providerId="ADAL" clId="{536C9E73-010D-410B-8C35-79A5E0E6D5E7}" dt="2024-07-25T15:16:16.687" v="13432" actId="1076"/>
          <ac:spMkLst>
            <pc:docMk/>
            <pc:sldMk cId="4079464352" sldId="288"/>
            <ac:spMk id="16" creationId="{DB9AD74B-C729-4FA5-ABA8-222960F2985C}"/>
          </ac:spMkLst>
        </pc:spChg>
        <pc:spChg chg="mod">
          <ac:chgData name="Nguyen Binh" userId="acf7f2a7-1119-454a-99ee-b7b1d8425230" providerId="ADAL" clId="{536C9E73-010D-410B-8C35-79A5E0E6D5E7}" dt="2024-07-19T12:56:41.849" v="8923"/>
          <ac:spMkLst>
            <pc:docMk/>
            <pc:sldMk cId="4079464352" sldId="288"/>
            <ac:spMk id="19" creationId="{2E54FE96-0A24-49F6-64E5-6E26B2C96CC8}"/>
          </ac:spMkLst>
        </pc:spChg>
        <pc:spChg chg="mod">
          <ac:chgData name="Nguyen Binh" userId="acf7f2a7-1119-454a-99ee-b7b1d8425230" providerId="ADAL" clId="{536C9E73-010D-410B-8C35-79A5E0E6D5E7}" dt="2024-07-19T12:56:41.849" v="8923"/>
          <ac:spMkLst>
            <pc:docMk/>
            <pc:sldMk cId="4079464352" sldId="288"/>
            <ac:spMk id="20" creationId="{4CA0E748-087C-4102-30EA-B02D0AED07EE}"/>
          </ac:spMkLst>
        </pc:spChg>
        <pc:spChg chg="mod">
          <ac:chgData name="Nguyen Binh" userId="acf7f2a7-1119-454a-99ee-b7b1d8425230" providerId="ADAL" clId="{536C9E73-010D-410B-8C35-79A5E0E6D5E7}" dt="2024-07-19T12:56:41.849" v="8923"/>
          <ac:spMkLst>
            <pc:docMk/>
            <pc:sldMk cId="4079464352" sldId="288"/>
            <ac:spMk id="21" creationId="{44420582-DDCF-7EF9-6655-87FAFB514D6F}"/>
          </ac:spMkLst>
        </pc:spChg>
        <pc:spChg chg="mod">
          <ac:chgData name="Nguyen Binh" userId="acf7f2a7-1119-454a-99ee-b7b1d8425230" providerId="ADAL" clId="{536C9E73-010D-410B-8C35-79A5E0E6D5E7}" dt="2024-07-25T16:01:40.710" v="14083" actId="403"/>
          <ac:spMkLst>
            <pc:docMk/>
            <pc:sldMk cId="4079464352" sldId="288"/>
            <ac:spMk id="99" creationId="{00000000-0000-0000-0000-000000000000}"/>
          </ac:spMkLst>
        </pc:spChg>
        <pc:grpChg chg="add del mod">
          <ac:chgData name="Nguyen Binh" userId="acf7f2a7-1119-454a-99ee-b7b1d8425230" providerId="ADAL" clId="{536C9E73-010D-410B-8C35-79A5E0E6D5E7}" dt="2024-07-19T12:56:50.832" v="8924" actId="165"/>
          <ac:grpSpMkLst>
            <pc:docMk/>
            <pc:sldMk cId="4079464352" sldId="288"/>
            <ac:grpSpMk id="8" creationId="{E8D487FA-9B8F-45DD-F006-B6B705B1D439}"/>
          </ac:grpSpMkLst>
        </pc:grpChg>
        <pc:grpChg chg="add mod">
          <ac:chgData name="Nguyen Binh" userId="acf7f2a7-1119-454a-99ee-b7b1d8425230" providerId="ADAL" clId="{536C9E73-010D-410B-8C35-79A5E0E6D5E7}" dt="2024-07-19T12:56:41.849" v="8923"/>
          <ac:grpSpMkLst>
            <pc:docMk/>
            <pc:sldMk cId="4079464352" sldId="288"/>
            <ac:grpSpMk id="17" creationId="{332E854C-EE05-47BC-5C9F-C1E8A509897B}"/>
          </ac:grpSpMkLst>
        </pc:grpChg>
        <pc:grpChg chg="add mod">
          <ac:chgData name="Nguyen Binh" userId="acf7f2a7-1119-454a-99ee-b7b1d8425230" providerId="ADAL" clId="{536C9E73-010D-410B-8C35-79A5E0E6D5E7}" dt="2024-07-25T15:03:58.068" v="13270"/>
          <ac:grpSpMkLst>
            <pc:docMk/>
            <pc:sldMk cId="4079464352" sldId="288"/>
            <ac:grpSpMk id="25" creationId="{9E34FE5D-DAF1-4B4A-972C-E46D637BFB96}"/>
          </ac:grpSpMkLst>
        </pc:grpChg>
        <pc:picChg chg="add mod topLvl modCrop">
          <ac:chgData name="Nguyen Binh" userId="acf7f2a7-1119-454a-99ee-b7b1d8425230" providerId="ADAL" clId="{536C9E73-010D-410B-8C35-79A5E0E6D5E7}" dt="2024-07-25T15:03:58.068" v="13270"/>
          <ac:picMkLst>
            <pc:docMk/>
            <pc:sldMk cId="4079464352" sldId="288"/>
            <ac:picMk id="3" creationId="{C2A72D29-9594-2D77-6755-E114073CD0FA}"/>
          </ac:picMkLst>
        </pc:picChg>
        <pc:picChg chg="add mod">
          <ac:chgData name="Nguyen Binh" userId="acf7f2a7-1119-454a-99ee-b7b1d8425230" providerId="ADAL" clId="{536C9E73-010D-410B-8C35-79A5E0E6D5E7}" dt="2024-07-19T11:55:17.296" v="7254" actId="1076"/>
          <ac:picMkLst>
            <pc:docMk/>
            <pc:sldMk cId="4079464352" sldId="288"/>
            <ac:picMk id="10" creationId="{35D9D14F-6997-10E7-5E4F-3081B710F654}"/>
          </ac:picMkLst>
        </pc:picChg>
        <pc:picChg chg="mod">
          <ac:chgData name="Nguyen Binh" userId="acf7f2a7-1119-454a-99ee-b7b1d8425230" providerId="ADAL" clId="{536C9E73-010D-410B-8C35-79A5E0E6D5E7}" dt="2024-07-19T12:56:41.849" v="8923"/>
          <ac:picMkLst>
            <pc:docMk/>
            <pc:sldMk cId="4079464352" sldId="288"/>
            <ac:picMk id="18" creationId="{543AE19C-90D6-7EEF-A8CA-4D22C7AAD260}"/>
          </ac:picMkLst>
        </pc:picChg>
        <pc:picChg chg="add mod">
          <ac:chgData name="Nguyen Binh" userId="acf7f2a7-1119-454a-99ee-b7b1d8425230" providerId="ADAL" clId="{536C9E73-010D-410B-8C35-79A5E0E6D5E7}" dt="2024-07-19T12:57:09.064" v="8926"/>
          <ac:picMkLst>
            <pc:docMk/>
            <pc:sldMk cId="4079464352" sldId="288"/>
            <ac:picMk id="22" creationId="{E176A6AC-4A1D-E376-28F9-8E3A16D1CF30}"/>
          </ac:picMkLst>
        </pc:picChg>
        <pc:picChg chg="add mod ord modCrop">
          <ac:chgData name="Nguyen Binh" userId="acf7f2a7-1119-454a-99ee-b7b1d8425230" providerId="ADAL" clId="{536C9E73-010D-410B-8C35-79A5E0E6D5E7}" dt="2024-07-19T12:57:37.907" v="8935" actId="167"/>
          <ac:picMkLst>
            <pc:docMk/>
            <pc:sldMk cId="4079464352" sldId="288"/>
            <ac:picMk id="23" creationId="{CA9B25A5-0A60-25CA-1D79-464D9809E5FF}"/>
          </ac:picMkLst>
        </pc:picChg>
        <pc:picChg chg="add mod ord modCrop">
          <ac:chgData name="Nguyen Binh" userId="acf7f2a7-1119-454a-99ee-b7b1d8425230" providerId="ADAL" clId="{536C9E73-010D-410B-8C35-79A5E0E6D5E7}" dt="2024-07-25T15:22:27.335" v="13570" actId="1076"/>
          <ac:picMkLst>
            <pc:docMk/>
            <pc:sldMk cId="4079464352" sldId="288"/>
            <ac:picMk id="24" creationId="{82F82E3E-EB14-7749-EEFD-2C5B95369C5B}"/>
          </ac:picMkLst>
        </pc:picChg>
      </pc:sldChg>
      <pc:sldChg chg="addSp delSp modSp mod modClrScheme chgLayout modNotesTx">
        <pc:chgData name="Nguyen Binh" userId="acf7f2a7-1119-454a-99ee-b7b1d8425230" providerId="ADAL" clId="{536C9E73-010D-410B-8C35-79A5E0E6D5E7}" dt="2024-07-25T17:19:35.271" v="16914" actId="5793"/>
        <pc:sldMkLst>
          <pc:docMk/>
          <pc:sldMk cId="1947055894" sldId="289"/>
        </pc:sldMkLst>
        <pc:spChg chg="mod ord">
          <ac:chgData name="Nguyen Binh" userId="acf7f2a7-1119-454a-99ee-b7b1d8425230" providerId="ADAL" clId="{536C9E73-010D-410B-8C35-79A5E0E6D5E7}" dt="2024-07-18T17:15:49.882" v="859" actId="700"/>
          <ac:spMkLst>
            <pc:docMk/>
            <pc:sldMk cId="1947055894" sldId="289"/>
            <ac:spMk id="2" creationId="{454753AD-B683-F8A5-E6D9-A9108BE8BA32}"/>
          </ac:spMkLst>
        </pc:spChg>
        <pc:spChg chg="del mod">
          <ac:chgData name="Nguyen Binh" userId="acf7f2a7-1119-454a-99ee-b7b1d8425230" providerId="ADAL" clId="{536C9E73-010D-410B-8C35-79A5E0E6D5E7}" dt="2024-07-18T17:04:41.409" v="811" actId="478"/>
          <ac:spMkLst>
            <pc:docMk/>
            <pc:sldMk cId="1947055894" sldId="289"/>
            <ac:spMk id="4" creationId="{54AE4871-D7C4-9CA0-BFE8-EA7A8C54FF1A}"/>
          </ac:spMkLst>
        </pc:spChg>
        <pc:spChg chg="add mod">
          <ac:chgData name="Nguyen Binh" userId="acf7f2a7-1119-454a-99ee-b7b1d8425230" providerId="ADAL" clId="{536C9E73-010D-410B-8C35-79A5E0E6D5E7}" dt="2024-07-25T16:15:54.478" v="14698" actId="164"/>
          <ac:spMkLst>
            <pc:docMk/>
            <pc:sldMk cId="1947055894" sldId="289"/>
            <ac:spMk id="4" creationId="{CA211AE2-72B9-B831-115F-F2D0430893BC}"/>
          </ac:spMkLst>
        </pc:spChg>
        <pc:spChg chg="del">
          <ac:chgData name="Nguyen Binh" userId="acf7f2a7-1119-454a-99ee-b7b1d8425230" providerId="ADAL" clId="{536C9E73-010D-410B-8C35-79A5E0E6D5E7}" dt="2024-07-18T11:53:43.219" v="77" actId="478"/>
          <ac:spMkLst>
            <pc:docMk/>
            <pc:sldMk cId="1947055894" sldId="289"/>
            <ac:spMk id="5" creationId="{9344B051-6B3A-AC80-7D02-320D4E918BED}"/>
          </ac:spMkLst>
        </pc:spChg>
        <pc:spChg chg="del">
          <ac:chgData name="Nguyen Binh" userId="acf7f2a7-1119-454a-99ee-b7b1d8425230" providerId="ADAL" clId="{536C9E73-010D-410B-8C35-79A5E0E6D5E7}" dt="2024-07-18T11:53:43.219" v="77" actId="478"/>
          <ac:spMkLst>
            <pc:docMk/>
            <pc:sldMk cId="1947055894" sldId="289"/>
            <ac:spMk id="6" creationId="{38241C87-4BEF-6AE6-07D8-D55F12439096}"/>
          </ac:spMkLst>
        </pc:spChg>
        <pc:spChg chg="del">
          <ac:chgData name="Nguyen Binh" userId="acf7f2a7-1119-454a-99ee-b7b1d8425230" providerId="ADAL" clId="{536C9E73-010D-410B-8C35-79A5E0E6D5E7}" dt="2024-07-18T11:53:43.219" v="77" actId="478"/>
          <ac:spMkLst>
            <pc:docMk/>
            <pc:sldMk cId="1947055894" sldId="289"/>
            <ac:spMk id="7" creationId="{F0627020-4E3C-B8A8-8002-26CB006085A3}"/>
          </ac:spMkLst>
        </pc:spChg>
        <pc:spChg chg="del">
          <ac:chgData name="Nguyen Binh" userId="acf7f2a7-1119-454a-99ee-b7b1d8425230" providerId="ADAL" clId="{536C9E73-010D-410B-8C35-79A5E0E6D5E7}" dt="2024-07-18T11:53:43.219" v="77" actId="478"/>
          <ac:spMkLst>
            <pc:docMk/>
            <pc:sldMk cId="1947055894" sldId="289"/>
            <ac:spMk id="8" creationId="{DFD3AC1B-9C0F-91C1-401E-E325CE71B75C}"/>
          </ac:spMkLst>
        </pc:spChg>
        <pc:spChg chg="add del mod">
          <ac:chgData name="Nguyen Binh" userId="acf7f2a7-1119-454a-99ee-b7b1d8425230" providerId="ADAL" clId="{536C9E73-010D-410B-8C35-79A5E0E6D5E7}" dt="2024-07-25T17:19:35.271" v="16914" actId="5793"/>
          <ac:spMkLst>
            <pc:docMk/>
            <pc:sldMk cId="1947055894" sldId="289"/>
            <ac:spMk id="12" creationId="{8995FDA8-8CFC-CFD9-3A9C-953FC8712D48}"/>
          </ac:spMkLst>
        </pc:spChg>
        <pc:spChg chg="add del mod ord">
          <ac:chgData name="Nguyen Binh" userId="acf7f2a7-1119-454a-99ee-b7b1d8425230" providerId="ADAL" clId="{536C9E73-010D-410B-8C35-79A5E0E6D5E7}" dt="2024-07-18T17:15:16.832" v="832" actId="700"/>
          <ac:spMkLst>
            <pc:docMk/>
            <pc:sldMk cId="1947055894" sldId="289"/>
            <ac:spMk id="13" creationId="{1D6ED4F6-F117-82BF-6D64-D74880CB8CB8}"/>
          </ac:spMkLst>
        </pc:spChg>
        <pc:spChg chg="add del mod ord">
          <ac:chgData name="Nguyen Binh" userId="acf7f2a7-1119-454a-99ee-b7b1d8425230" providerId="ADAL" clId="{536C9E73-010D-410B-8C35-79A5E0E6D5E7}" dt="2024-07-18T17:15:16.832" v="832" actId="700"/>
          <ac:spMkLst>
            <pc:docMk/>
            <pc:sldMk cId="1947055894" sldId="289"/>
            <ac:spMk id="14" creationId="{B71653CC-4FD6-361C-18DB-7FCBA75DCEB4}"/>
          </ac:spMkLst>
        </pc:spChg>
        <pc:spChg chg="add del mod ord">
          <ac:chgData name="Nguyen Binh" userId="acf7f2a7-1119-454a-99ee-b7b1d8425230" providerId="ADAL" clId="{536C9E73-010D-410B-8C35-79A5E0E6D5E7}" dt="2024-07-18T17:15:26.928" v="834" actId="478"/>
          <ac:spMkLst>
            <pc:docMk/>
            <pc:sldMk cId="1947055894" sldId="289"/>
            <ac:spMk id="15" creationId="{63C81E74-1C7E-58D6-4443-23774A2C37B5}"/>
          </ac:spMkLst>
        </pc:spChg>
        <pc:spChg chg="add del mod ord">
          <ac:chgData name="Nguyen Binh" userId="acf7f2a7-1119-454a-99ee-b7b1d8425230" providerId="ADAL" clId="{536C9E73-010D-410B-8C35-79A5E0E6D5E7}" dt="2024-07-18T17:15:31.719" v="837" actId="478"/>
          <ac:spMkLst>
            <pc:docMk/>
            <pc:sldMk cId="1947055894" sldId="289"/>
            <ac:spMk id="16" creationId="{D67C841D-7DA1-F1E9-C663-5AA00BC13E41}"/>
          </ac:spMkLst>
        </pc:spChg>
        <pc:spChg chg="add mod ord">
          <ac:chgData name="Nguyen Binh" userId="acf7f2a7-1119-454a-99ee-b7b1d8425230" providerId="ADAL" clId="{536C9E73-010D-410B-8C35-79A5E0E6D5E7}" dt="2024-07-18T17:15:53.383" v="861" actId="1076"/>
          <ac:spMkLst>
            <pc:docMk/>
            <pc:sldMk cId="1947055894" sldId="289"/>
            <ac:spMk id="17" creationId="{4444BBC0-B241-12E3-CC08-4AFBE15D0297}"/>
          </ac:spMkLst>
        </pc:spChg>
        <pc:grpChg chg="add mod">
          <ac:chgData name="Nguyen Binh" userId="acf7f2a7-1119-454a-99ee-b7b1d8425230" providerId="ADAL" clId="{536C9E73-010D-410B-8C35-79A5E0E6D5E7}" dt="2024-07-25T16:24:32.960" v="14740" actId="14100"/>
          <ac:grpSpMkLst>
            <pc:docMk/>
            <pc:sldMk cId="1947055894" sldId="289"/>
            <ac:grpSpMk id="5" creationId="{72D1C673-DD12-5692-319A-8661D2AFFBE7}"/>
          </ac:grpSpMkLst>
        </pc:grpChg>
        <pc:picChg chg="del">
          <ac:chgData name="Nguyen Binh" userId="acf7f2a7-1119-454a-99ee-b7b1d8425230" providerId="ADAL" clId="{536C9E73-010D-410B-8C35-79A5E0E6D5E7}" dt="2024-07-18T11:53:44.672" v="78" actId="478"/>
          <ac:picMkLst>
            <pc:docMk/>
            <pc:sldMk cId="1947055894" sldId="289"/>
            <ac:picMk id="3" creationId="{3141E8B8-7FC6-3163-6308-999DA69E60B6}"/>
          </ac:picMkLst>
        </pc:picChg>
        <pc:picChg chg="add mod modCrop">
          <ac:chgData name="Nguyen Binh" userId="acf7f2a7-1119-454a-99ee-b7b1d8425230" providerId="ADAL" clId="{536C9E73-010D-410B-8C35-79A5E0E6D5E7}" dt="2024-07-25T16:15:54.478" v="14698" actId="164"/>
          <ac:picMkLst>
            <pc:docMk/>
            <pc:sldMk cId="1947055894" sldId="289"/>
            <ac:picMk id="10" creationId="{88CA362F-D751-52A8-49C4-1E970A1F126F}"/>
          </ac:picMkLst>
        </pc:picChg>
        <pc:picChg chg="del">
          <ac:chgData name="Nguyen Binh" userId="acf7f2a7-1119-454a-99ee-b7b1d8425230" providerId="ADAL" clId="{536C9E73-010D-410B-8C35-79A5E0E6D5E7}" dt="2024-07-18T11:53:43.219" v="77" actId="478"/>
          <ac:picMkLst>
            <pc:docMk/>
            <pc:sldMk cId="1947055894" sldId="289"/>
            <ac:picMk id="1026" creationId="{29DA53D3-6A59-9AFC-898E-B7A332D9C980}"/>
          </ac:picMkLst>
        </pc:picChg>
      </pc:sldChg>
      <pc:sldChg chg="modSp mod">
        <pc:chgData name="Nguyen Binh" userId="acf7f2a7-1119-454a-99ee-b7b1d8425230" providerId="ADAL" clId="{536C9E73-010D-410B-8C35-79A5E0E6D5E7}" dt="2024-07-18T11:54:51.928" v="120" actId="20577"/>
        <pc:sldMkLst>
          <pc:docMk/>
          <pc:sldMk cId="800516395" sldId="291"/>
        </pc:sldMkLst>
        <pc:spChg chg="mod">
          <ac:chgData name="Nguyen Binh" userId="acf7f2a7-1119-454a-99ee-b7b1d8425230" providerId="ADAL" clId="{536C9E73-010D-410B-8C35-79A5E0E6D5E7}" dt="2024-07-18T11:54:51.928" v="120" actId="20577"/>
          <ac:spMkLst>
            <pc:docMk/>
            <pc:sldMk cId="800516395" sldId="291"/>
            <ac:spMk id="139" creationId="{00000000-0000-0000-0000-000000000000}"/>
          </ac:spMkLst>
        </pc:spChg>
      </pc:sldChg>
      <pc:sldChg chg="modSp mod">
        <pc:chgData name="Nguyen Binh" userId="acf7f2a7-1119-454a-99ee-b7b1d8425230" providerId="ADAL" clId="{536C9E73-010D-410B-8C35-79A5E0E6D5E7}" dt="2024-07-19T10:55:14.758" v="6307" actId="20577"/>
        <pc:sldMkLst>
          <pc:docMk/>
          <pc:sldMk cId="227248223" sldId="292"/>
        </pc:sldMkLst>
        <pc:spChg chg="mod">
          <ac:chgData name="Nguyen Binh" userId="acf7f2a7-1119-454a-99ee-b7b1d8425230" providerId="ADAL" clId="{536C9E73-010D-410B-8C35-79A5E0E6D5E7}" dt="2024-07-19T10:55:14.758" v="6307" actId="20577"/>
          <ac:spMkLst>
            <pc:docMk/>
            <pc:sldMk cId="227248223" sldId="292"/>
            <ac:spMk id="4" creationId="{D547EF60-CBE0-FAF9-A643-D8FE7F9BA06D}"/>
          </ac:spMkLst>
        </pc:spChg>
        <pc:spChg chg="mod">
          <ac:chgData name="Nguyen Binh" userId="acf7f2a7-1119-454a-99ee-b7b1d8425230" providerId="ADAL" clId="{536C9E73-010D-410B-8C35-79A5E0E6D5E7}" dt="2024-07-18T11:54:55.143" v="122" actId="20577"/>
          <ac:spMkLst>
            <pc:docMk/>
            <pc:sldMk cId="227248223" sldId="292"/>
            <ac:spMk id="139" creationId="{00000000-0000-0000-0000-000000000000}"/>
          </ac:spMkLst>
        </pc:spChg>
      </pc:sldChg>
      <pc:sldChg chg="addSp delSp modSp mod">
        <pc:chgData name="Nguyen Binh" userId="acf7f2a7-1119-454a-99ee-b7b1d8425230" providerId="ADAL" clId="{536C9E73-010D-410B-8C35-79A5E0E6D5E7}" dt="2024-07-25T16:11:31.375" v="14604" actId="1076"/>
        <pc:sldMkLst>
          <pc:docMk/>
          <pc:sldMk cId="809060731" sldId="293"/>
        </pc:sldMkLst>
        <pc:spChg chg="del mod">
          <ac:chgData name="Nguyen Binh" userId="acf7f2a7-1119-454a-99ee-b7b1d8425230" providerId="ADAL" clId="{536C9E73-010D-410B-8C35-79A5E0E6D5E7}" dt="2024-07-19T13:40:29.697" v="10427" actId="478"/>
          <ac:spMkLst>
            <pc:docMk/>
            <pc:sldMk cId="809060731" sldId="293"/>
            <ac:spMk id="2" creationId="{58E564C6-2AE7-9773-B40A-04DDB807A6F0}"/>
          </ac:spMkLst>
        </pc:spChg>
        <pc:spChg chg="del mod">
          <ac:chgData name="Nguyen Binh" userId="acf7f2a7-1119-454a-99ee-b7b1d8425230" providerId="ADAL" clId="{536C9E73-010D-410B-8C35-79A5E0E6D5E7}" dt="2024-07-19T13:40:00.313" v="10415" actId="478"/>
          <ac:spMkLst>
            <pc:docMk/>
            <pc:sldMk cId="809060731" sldId="293"/>
            <ac:spMk id="3" creationId="{7ADB4752-748A-F4BA-5234-F8C4C166F048}"/>
          </ac:spMkLst>
        </pc:spChg>
        <pc:spChg chg="add mod">
          <ac:chgData name="Nguyen Binh" userId="acf7f2a7-1119-454a-99ee-b7b1d8425230" providerId="ADAL" clId="{536C9E73-010D-410B-8C35-79A5E0E6D5E7}" dt="2024-07-25T16:11:31.375" v="14604" actId="1076"/>
          <ac:spMkLst>
            <pc:docMk/>
            <pc:sldMk cId="809060731" sldId="293"/>
            <ac:spMk id="5" creationId="{2E4D71D1-0D50-09CC-AD94-2E13C9E0D8A6}"/>
          </ac:spMkLst>
        </pc:spChg>
        <pc:spChg chg="mod">
          <ac:chgData name="Nguyen Binh" userId="acf7f2a7-1119-454a-99ee-b7b1d8425230" providerId="ADAL" clId="{536C9E73-010D-410B-8C35-79A5E0E6D5E7}" dt="2024-07-25T16:11:26.728" v="14602" actId="403"/>
          <ac:spMkLst>
            <pc:docMk/>
            <pc:sldMk cId="809060731" sldId="293"/>
            <ac:spMk id="139" creationId="{00000000-0000-0000-0000-000000000000}"/>
          </ac:spMkLst>
        </pc:spChg>
        <pc:spChg chg="mod">
          <ac:chgData name="Nguyen Binh" userId="acf7f2a7-1119-454a-99ee-b7b1d8425230" providerId="ADAL" clId="{536C9E73-010D-410B-8C35-79A5E0E6D5E7}" dt="2024-07-25T16:11:28.777" v="14603" actId="1076"/>
          <ac:spMkLst>
            <pc:docMk/>
            <pc:sldMk cId="809060731" sldId="293"/>
            <ac:spMk id="190" creationId="{00000000-0000-0000-0000-000000000000}"/>
          </ac:spMkLst>
        </pc:spChg>
      </pc:sldChg>
      <pc:sldChg chg="addSp delSp modSp mod ord modAnim modNotesTx">
        <pc:chgData name="Nguyen Binh" userId="acf7f2a7-1119-454a-99ee-b7b1d8425230" providerId="ADAL" clId="{536C9E73-010D-410B-8C35-79A5E0E6D5E7}" dt="2024-07-25T14:01:11.801" v="12141" actId="20577"/>
        <pc:sldMkLst>
          <pc:docMk/>
          <pc:sldMk cId="2260366315" sldId="294"/>
        </pc:sldMkLst>
        <pc:spChg chg="del mod">
          <ac:chgData name="Nguyen Binh" userId="acf7f2a7-1119-454a-99ee-b7b1d8425230" providerId="ADAL" clId="{536C9E73-010D-410B-8C35-79A5E0E6D5E7}" dt="2024-07-18T19:07:55.816" v="3810" actId="478"/>
          <ac:spMkLst>
            <pc:docMk/>
            <pc:sldMk cId="2260366315" sldId="294"/>
            <ac:spMk id="3" creationId="{57482103-5BD3-2D6C-C2AC-BEE10787421D}"/>
          </ac:spMkLst>
        </pc:spChg>
        <pc:spChg chg="add mod">
          <ac:chgData name="Nguyen Binh" userId="acf7f2a7-1119-454a-99ee-b7b1d8425230" providerId="ADAL" clId="{536C9E73-010D-410B-8C35-79A5E0E6D5E7}" dt="2024-07-19T11:36:50.386" v="7006" actId="20577"/>
          <ac:spMkLst>
            <pc:docMk/>
            <pc:sldMk cId="2260366315" sldId="294"/>
            <ac:spMk id="3" creationId="{C8F19074-EF90-3493-43E0-50702592AAB3}"/>
          </ac:spMkLst>
        </pc:spChg>
        <pc:spChg chg="add del mod">
          <ac:chgData name="Nguyen Binh" userId="acf7f2a7-1119-454a-99ee-b7b1d8425230" providerId="ADAL" clId="{536C9E73-010D-410B-8C35-79A5E0E6D5E7}" dt="2024-07-18T11:52:56.355" v="61" actId="478"/>
          <ac:spMkLst>
            <pc:docMk/>
            <pc:sldMk cId="2260366315" sldId="294"/>
            <ac:spMk id="5" creationId="{42CA0BDC-52C1-B2ED-63D0-FCB6CF3F40BE}"/>
          </ac:spMkLst>
        </pc:spChg>
        <pc:spChg chg="add mod">
          <ac:chgData name="Nguyen Binh" userId="acf7f2a7-1119-454a-99ee-b7b1d8425230" providerId="ADAL" clId="{536C9E73-010D-410B-8C35-79A5E0E6D5E7}" dt="2024-07-25T14:01:11.801" v="12141" actId="20577"/>
          <ac:spMkLst>
            <pc:docMk/>
            <pc:sldMk cId="2260366315" sldId="294"/>
            <ac:spMk id="8" creationId="{CE489859-1A25-DC0E-B6DA-E4301208EAA1}"/>
          </ac:spMkLst>
        </pc:spChg>
        <pc:spChg chg="del">
          <ac:chgData name="Nguyen Binh" userId="acf7f2a7-1119-454a-99ee-b7b1d8425230" providerId="ADAL" clId="{536C9E73-010D-410B-8C35-79A5E0E6D5E7}" dt="2024-07-18T11:52:53.359" v="60" actId="478"/>
          <ac:spMkLst>
            <pc:docMk/>
            <pc:sldMk cId="2260366315" sldId="294"/>
            <ac:spMk id="99" creationId="{00000000-0000-0000-0000-000000000000}"/>
          </ac:spMkLst>
        </pc:spChg>
        <pc:picChg chg="add mod">
          <ac:chgData name="Nguyen Binh" userId="acf7f2a7-1119-454a-99ee-b7b1d8425230" providerId="ADAL" clId="{536C9E73-010D-410B-8C35-79A5E0E6D5E7}" dt="2024-07-19T11:36:22.158" v="6946" actId="1076"/>
          <ac:picMkLst>
            <pc:docMk/>
            <pc:sldMk cId="2260366315" sldId="294"/>
            <ac:picMk id="6" creationId="{A8074792-436E-8ABD-9CA8-15A009DA9B59}"/>
          </ac:picMkLst>
        </pc:picChg>
      </pc:sldChg>
      <pc:sldChg chg="modSp del mod">
        <pc:chgData name="Nguyen Binh" userId="acf7f2a7-1119-454a-99ee-b7b1d8425230" providerId="ADAL" clId="{536C9E73-010D-410B-8C35-79A5E0E6D5E7}" dt="2024-07-18T11:57:48.051" v="130" actId="47"/>
        <pc:sldMkLst>
          <pc:docMk/>
          <pc:sldMk cId="2835043980" sldId="295"/>
        </pc:sldMkLst>
        <pc:spChg chg="mod">
          <ac:chgData name="Nguyen Binh" userId="acf7f2a7-1119-454a-99ee-b7b1d8425230" providerId="ADAL" clId="{536C9E73-010D-410B-8C35-79A5E0E6D5E7}" dt="2024-07-18T11:53:35.360" v="76" actId="20577"/>
          <ac:spMkLst>
            <pc:docMk/>
            <pc:sldMk cId="2835043980" sldId="295"/>
            <ac:spMk id="99" creationId="{00000000-0000-0000-0000-000000000000}"/>
          </ac:spMkLst>
        </pc:spChg>
      </pc:sldChg>
      <pc:sldChg chg="addSp delSp modSp mod">
        <pc:chgData name="Nguyen Binh" userId="acf7f2a7-1119-454a-99ee-b7b1d8425230" providerId="ADAL" clId="{536C9E73-010D-410B-8C35-79A5E0E6D5E7}" dt="2024-07-25T14:02:35.938" v="12146" actId="1076"/>
        <pc:sldMkLst>
          <pc:docMk/>
          <pc:sldMk cId="1547817215" sldId="296"/>
        </pc:sldMkLst>
        <pc:spChg chg="del mod">
          <ac:chgData name="Nguyen Binh" userId="acf7f2a7-1119-454a-99ee-b7b1d8425230" providerId="ADAL" clId="{536C9E73-010D-410B-8C35-79A5E0E6D5E7}" dt="2024-07-18T17:28:36.872" v="1128" actId="478"/>
          <ac:spMkLst>
            <pc:docMk/>
            <pc:sldMk cId="1547817215" sldId="296"/>
            <ac:spMk id="3" creationId="{2701D970-03F3-A160-D3D2-9E0A377A2EAD}"/>
          </ac:spMkLst>
        </pc:spChg>
        <pc:spChg chg="add del mod">
          <ac:chgData name="Nguyen Binh" userId="acf7f2a7-1119-454a-99ee-b7b1d8425230" providerId="ADAL" clId="{536C9E73-010D-410B-8C35-79A5E0E6D5E7}" dt="2024-07-18T18:15:11.924" v="1951" actId="478"/>
          <ac:spMkLst>
            <pc:docMk/>
            <pc:sldMk cId="1547817215" sldId="296"/>
            <ac:spMk id="6" creationId="{9EFF7739-8EE5-91FD-1084-96D423B73E11}"/>
          </ac:spMkLst>
        </pc:spChg>
        <pc:spChg chg="add mod">
          <ac:chgData name="Nguyen Binh" userId="acf7f2a7-1119-454a-99ee-b7b1d8425230" providerId="ADAL" clId="{536C9E73-010D-410B-8C35-79A5E0E6D5E7}" dt="2024-07-25T14:02:35.938" v="12146" actId="1076"/>
          <ac:spMkLst>
            <pc:docMk/>
            <pc:sldMk cId="1547817215" sldId="296"/>
            <ac:spMk id="8" creationId="{854FB123-AD48-3656-B70B-8587E46FA323}"/>
          </ac:spMkLst>
        </pc:spChg>
        <pc:spChg chg="mod">
          <ac:chgData name="Nguyen Binh" userId="acf7f2a7-1119-454a-99ee-b7b1d8425230" providerId="ADAL" clId="{536C9E73-010D-410B-8C35-79A5E0E6D5E7}" dt="2024-07-19T11:07:43.916" v="6499" actId="20577"/>
          <ac:spMkLst>
            <pc:docMk/>
            <pc:sldMk cId="1547817215" sldId="296"/>
            <ac:spMk id="99" creationId="{00000000-0000-0000-0000-000000000000}"/>
          </ac:spMkLst>
        </pc:spChg>
        <pc:picChg chg="add mod">
          <ac:chgData name="Nguyen Binh" userId="acf7f2a7-1119-454a-99ee-b7b1d8425230" providerId="ADAL" clId="{536C9E73-010D-410B-8C35-79A5E0E6D5E7}" dt="2024-07-18T18:15:42.884" v="1966" actId="1076"/>
          <ac:picMkLst>
            <pc:docMk/>
            <pc:sldMk cId="1547817215" sldId="296"/>
            <ac:picMk id="4" creationId="{167729F3-7F53-5698-0BE1-5FEE692807C0}"/>
          </ac:picMkLst>
        </pc:picChg>
        <pc:picChg chg="del">
          <ac:chgData name="Nguyen Binh" userId="acf7f2a7-1119-454a-99ee-b7b1d8425230" providerId="ADAL" clId="{536C9E73-010D-410B-8C35-79A5E0E6D5E7}" dt="2024-07-17T18:15:09.634" v="20" actId="478"/>
          <ac:picMkLst>
            <pc:docMk/>
            <pc:sldMk cId="1547817215" sldId="296"/>
            <ac:picMk id="5" creationId="{FBBEEBD4-7D40-0CA1-3821-2265DD279562}"/>
          </ac:picMkLst>
        </pc:picChg>
      </pc:sldChg>
      <pc:sldChg chg="addSp delSp modSp mod">
        <pc:chgData name="Nguyen Binh" userId="acf7f2a7-1119-454a-99ee-b7b1d8425230" providerId="ADAL" clId="{536C9E73-010D-410B-8C35-79A5E0E6D5E7}" dt="2024-07-25T14:54:24.307" v="13099" actId="20577"/>
        <pc:sldMkLst>
          <pc:docMk/>
          <pc:sldMk cId="2833136127" sldId="297"/>
        </pc:sldMkLst>
        <pc:spChg chg="mod">
          <ac:chgData name="Nguyen Binh" userId="acf7f2a7-1119-454a-99ee-b7b1d8425230" providerId="ADAL" clId="{536C9E73-010D-410B-8C35-79A5E0E6D5E7}" dt="2024-07-25T14:49:36.205" v="13059" actId="1076"/>
          <ac:spMkLst>
            <pc:docMk/>
            <pc:sldMk cId="2833136127" sldId="297"/>
            <ac:spMk id="2" creationId="{454753AD-B683-F8A5-E6D9-A9108BE8BA32}"/>
          </ac:spMkLst>
        </pc:spChg>
        <pc:spChg chg="del">
          <ac:chgData name="Nguyen Binh" userId="acf7f2a7-1119-454a-99ee-b7b1d8425230" providerId="ADAL" clId="{536C9E73-010D-410B-8C35-79A5E0E6D5E7}" dt="2024-07-18T18:16:12.363" v="1968" actId="478"/>
          <ac:spMkLst>
            <pc:docMk/>
            <pc:sldMk cId="2833136127" sldId="297"/>
            <ac:spMk id="3" creationId="{0B39F347-A67B-A0E0-6AE4-026A8C9C3F8E}"/>
          </ac:spMkLst>
        </pc:spChg>
        <pc:spChg chg="add del mod">
          <ac:chgData name="Nguyen Binh" userId="acf7f2a7-1119-454a-99ee-b7b1d8425230" providerId="ADAL" clId="{536C9E73-010D-410B-8C35-79A5E0E6D5E7}" dt="2024-07-25T14:45:46.604" v="12597" actId="478"/>
          <ac:spMkLst>
            <pc:docMk/>
            <pc:sldMk cId="2833136127" sldId="297"/>
            <ac:spMk id="5" creationId="{B30D12B7-4ECC-6477-EC99-A244F13037F2}"/>
          </ac:spMkLst>
        </pc:spChg>
        <pc:spChg chg="add mod">
          <ac:chgData name="Nguyen Binh" userId="acf7f2a7-1119-454a-99ee-b7b1d8425230" providerId="ADAL" clId="{536C9E73-010D-410B-8C35-79A5E0E6D5E7}" dt="2024-07-25T14:54:24.307" v="13099" actId="20577"/>
          <ac:spMkLst>
            <pc:docMk/>
            <pc:sldMk cId="2833136127" sldId="297"/>
            <ac:spMk id="6" creationId="{1AA81BEC-1944-063C-8A5C-1D15EAB46F79}"/>
          </ac:spMkLst>
        </pc:spChg>
        <pc:spChg chg="mod">
          <ac:chgData name="Nguyen Binh" userId="acf7f2a7-1119-454a-99ee-b7b1d8425230" providerId="ADAL" clId="{536C9E73-010D-410B-8C35-79A5E0E6D5E7}" dt="2024-07-25T14:45:31.139" v="12587" actId="20577"/>
          <ac:spMkLst>
            <pc:docMk/>
            <pc:sldMk cId="2833136127" sldId="297"/>
            <ac:spMk id="99" creationId="{00000000-0000-0000-0000-000000000000}"/>
          </ac:spMkLst>
        </pc:spChg>
        <pc:picChg chg="mod">
          <ac:chgData name="Nguyen Binh" userId="acf7f2a7-1119-454a-99ee-b7b1d8425230" providerId="ADAL" clId="{536C9E73-010D-410B-8C35-79A5E0E6D5E7}" dt="2024-07-25T14:49:19.422" v="13055" actId="14100"/>
          <ac:picMkLst>
            <pc:docMk/>
            <pc:sldMk cId="2833136127" sldId="297"/>
            <ac:picMk id="4" creationId="{231F2B48-FF62-CFBC-0E08-02D321EBC94A}"/>
          </ac:picMkLst>
        </pc:picChg>
      </pc:sldChg>
      <pc:sldChg chg="addSp delSp modSp mod modAnim">
        <pc:chgData name="Nguyen Binh" userId="acf7f2a7-1119-454a-99ee-b7b1d8425230" providerId="ADAL" clId="{536C9E73-010D-410B-8C35-79A5E0E6D5E7}" dt="2024-07-25T16:09:35.417" v="14566"/>
        <pc:sldMkLst>
          <pc:docMk/>
          <pc:sldMk cId="3005234051" sldId="298"/>
        </pc:sldMkLst>
        <pc:spChg chg="del">
          <ac:chgData name="Nguyen Binh" userId="acf7f2a7-1119-454a-99ee-b7b1d8425230" providerId="ADAL" clId="{536C9E73-010D-410B-8C35-79A5E0E6D5E7}" dt="2024-07-18T18:17:05.782" v="1969" actId="478"/>
          <ac:spMkLst>
            <pc:docMk/>
            <pc:sldMk cId="3005234051" sldId="298"/>
            <ac:spMk id="3" creationId="{08BCA728-245F-674A-733A-3EA3DCCE3D5B}"/>
          </ac:spMkLst>
        </pc:spChg>
        <pc:spChg chg="add mod">
          <ac:chgData name="Nguyen Binh" userId="acf7f2a7-1119-454a-99ee-b7b1d8425230" providerId="ADAL" clId="{536C9E73-010D-410B-8C35-79A5E0E6D5E7}" dt="2024-07-25T14:14:12.099" v="12461"/>
          <ac:spMkLst>
            <pc:docMk/>
            <pc:sldMk cId="3005234051" sldId="298"/>
            <ac:spMk id="8" creationId="{EB5B5C42-8765-5066-A95B-C66503B27154}"/>
          </ac:spMkLst>
        </pc:spChg>
        <pc:spChg chg="mod">
          <ac:chgData name="Nguyen Binh" userId="acf7f2a7-1119-454a-99ee-b7b1d8425230" providerId="ADAL" clId="{536C9E73-010D-410B-8C35-79A5E0E6D5E7}" dt="2024-07-18T18:17:19.058" v="1972" actId="164"/>
          <ac:spMkLst>
            <pc:docMk/>
            <pc:sldMk cId="3005234051" sldId="298"/>
            <ac:spMk id="12" creationId="{269CA94A-E0DD-DFE1-3924-E8BFEA098DF3}"/>
          </ac:spMkLst>
        </pc:spChg>
        <pc:spChg chg="mod">
          <ac:chgData name="Nguyen Binh" userId="acf7f2a7-1119-454a-99ee-b7b1d8425230" providerId="ADAL" clId="{536C9E73-010D-410B-8C35-79A5E0E6D5E7}" dt="2024-07-25T14:12:35.660" v="12388" actId="20577"/>
          <ac:spMkLst>
            <pc:docMk/>
            <pc:sldMk cId="3005234051" sldId="298"/>
            <ac:spMk id="14" creationId="{4EC72BD5-BBB7-F9C6-5F82-524F80726306}"/>
          </ac:spMkLst>
        </pc:spChg>
        <pc:spChg chg="mod">
          <ac:chgData name="Nguyen Binh" userId="acf7f2a7-1119-454a-99ee-b7b1d8425230" providerId="ADAL" clId="{536C9E73-010D-410B-8C35-79A5E0E6D5E7}" dt="2024-07-25T14:14:34.104" v="12462" actId="14100"/>
          <ac:spMkLst>
            <pc:docMk/>
            <pc:sldMk cId="3005234051" sldId="298"/>
            <ac:spMk id="99" creationId="{00000000-0000-0000-0000-000000000000}"/>
          </ac:spMkLst>
        </pc:spChg>
        <pc:grpChg chg="add mod">
          <ac:chgData name="Nguyen Binh" userId="acf7f2a7-1119-454a-99ee-b7b1d8425230" providerId="ADAL" clId="{536C9E73-010D-410B-8C35-79A5E0E6D5E7}" dt="2024-07-18T18:18:16.237" v="2026" actId="1076"/>
          <ac:grpSpMkLst>
            <pc:docMk/>
            <pc:sldMk cId="3005234051" sldId="298"/>
            <ac:grpSpMk id="4" creationId="{9AF35679-F0C7-2372-4D29-B89715BF37AD}"/>
          </ac:grpSpMkLst>
        </pc:grpChg>
        <pc:picChg chg="mod modCrop">
          <ac:chgData name="Nguyen Binh" userId="acf7f2a7-1119-454a-99ee-b7b1d8425230" providerId="ADAL" clId="{536C9E73-010D-410B-8C35-79A5E0E6D5E7}" dt="2024-07-18T18:17:31.103" v="1974" actId="732"/>
          <ac:picMkLst>
            <pc:docMk/>
            <pc:sldMk cId="3005234051" sldId="298"/>
            <ac:picMk id="6" creationId="{277F675F-0D83-9318-519B-6B533064DCD4}"/>
          </ac:picMkLst>
        </pc:picChg>
        <pc:cxnChg chg="mod">
          <ac:chgData name="Nguyen Binh" userId="acf7f2a7-1119-454a-99ee-b7b1d8425230" providerId="ADAL" clId="{536C9E73-010D-410B-8C35-79A5E0E6D5E7}" dt="2024-07-18T18:17:19.058" v="1972" actId="164"/>
          <ac:cxnSpMkLst>
            <pc:docMk/>
            <pc:sldMk cId="3005234051" sldId="298"/>
            <ac:cxnSpMk id="5" creationId="{866B448C-45F5-9D06-D60B-DAB1FAE07C9E}"/>
          </ac:cxnSpMkLst>
        </pc:cxnChg>
        <pc:cxnChg chg="mod">
          <ac:chgData name="Nguyen Binh" userId="acf7f2a7-1119-454a-99ee-b7b1d8425230" providerId="ADAL" clId="{536C9E73-010D-410B-8C35-79A5E0E6D5E7}" dt="2024-07-18T18:17:19.058" v="1972" actId="164"/>
          <ac:cxnSpMkLst>
            <pc:docMk/>
            <pc:sldMk cId="3005234051" sldId="298"/>
            <ac:cxnSpMk id="11" creationId="{DA2E3382-43D8-E0D2-5753-C707D58A604D}"/>
          </ac:cxnSpMkLst>
        </pc:cxnChg>
      </pc:sldChg>
      <pc:sldChg chg="addSp delSp modSp mod">
        <pc:chgData name="Nguyen Binh" userId="acf7f2a7-1119-454a-99ee-b7b1d8425230" providerId="ADAL" clId="{536C9E73-010D-410B-8C35-79A5E0E6D5E7}" dt="2024-07-25T14:09:59.333" v="12293" actId="20577"/>
        <pc:sldMkLst>
          <pc:docMk/>
          <pc:sldMk cId="4170639239" sldId="299"/>
        </pc:sldMkLst>
        <pc:spChg chg="mod">
          <ac:chgData name="Nguyen Binh" userId="acf7f2a7-1119-454a-99ee-b7b1d8425230" providerId="ADAL" clId="{536C9E73-010D-410B-8C35-79A5E0E6D5E7}" dt="2024-07-19T10:23:41.625" v="4741" actId="1076"/>
          <ac:spMkLst>
            <pc:docMk/>
            <pc:sldMk cId="4170639239" sldId="299"/>
            <ac:spMk id="2" creationId="{454753AD-B683-F8A5-E6D9-A9108BE8BA32}"/>
          </ac:spMkLst>
        </pc:spChg>
        <pc:spChg chg="del">
          <ac:chgData name="Nguyen Binh" userId="acf7f2a7-1119-454a-99ee-b7b1d8425230" providerId="ADAL" clId="{536C9E73-010D-410B-8C35-79A5E0E6D5E7}" dt="2024-07-18T19:05:47.733" v="3756" actId="478"/>
          <ac:spMkLst>
            <pc:docMk/>
            <pc:sldMk cId="4170639239" sldId="299"/>
            <ac:spMk id="3" creationId="{C451ACDF-E6A0-408F-89FD-2C0A94DAE8C1}"/>
          </ac:spMkLst>
        </pc:spChg>
        <pc:spChg chg="add mod">
          <ac:chgData name="Nguyen Binh" userId="acf7f2a7-1119-454a-99ee-b7b1d8425230" providerId="ADAL" clId="{536C9E73-010D-410B-8C35-79A5E0E6D5E7}" dt="2024-07-25T14:09:59.333" v="12293" actId="20577"/>
          <ac:spMkLst>
            <pc:docMk/>
            <pc:sldMk cId="4170639239" sldId="299"/>
            <ac:spMk id="5" creationId="{885B7D96-0ECF-312C-881C-91D4CAF5F230}"/>
          </ac:spMkLst>
        </pc:spChg>
        <pc:spChg chg="mod">
          <ac:chgData name="Nguyen Binh" userId="acf7f2a7-1119-454a-99ee-b7b1d8425230" providerId="ADAL" clId="{536C9E73-010D-410B-8C35-79A5E0E6D5E7}" dt="2024-07-25T14:09:47.105" v="12284" actId="20577"/>
          <ac:spMkLst>
            <pc:docMk/>
            <pc:sldMk cId="4170639239" sldId="299"/>
            <ac:spMk id="99" creationId="{00000000-0000-0000-0000-000000000000}"/>
          </ac:spMkLst>
        </pc:spChg>
        <pc:picChg chg="add mod modCrop">
          <ac:chgData name="Nguyen Binh" userId="acf7f2a7-1119-454a-99ee-b7b1d8425230" providerId="ADAL" clId="{536C9E73-010D-410B-8C35-79A5E0E6D5E7}" dt="2024-07-19T10:23:44.480" v="4742" actId="14100"/>
          <ac:picMkLst>
            <pc:docMk/>
            <pc:sldMk cId="4170639239" sldId="299"/>
            <ac:picMk id="4" creationId="{28A50233-6918-506B-C977-B23715E55F00}"/>
          </ac:picMkLst>
        </pc:picChg>
        <pc:picChg chg="del">
          <ac:chgData name="Nguyen Binh" userId="acf7f2a7-1119-454a-99ee-b7b1d8425230" providerId="ADAL" clId="{536C9E73-010D-410B-8C35-79A5E0E6D5E7}" dt="2024-07-17T18:13:59.784" v="12" actId="478"/>
          <ac:picMkLst>
            <pc:docMk/>
            <pc:sldMk cId="4170639239" sldId="299"/>
            <ac:picMk id="5" creationId="{7752361E-0E51-E3CE-840D-0F3C209042FB}"/>
          </ac:picMkLst>
        </pc:picChg>
      </pc:sldChg>
      <pc:sldChg chg="addSp delSp modSp mod modAnim">
        <pc:chgData name="Nguyen Binh" userId="acf7f2a7-1119-454a-99ee-b7b1d8425230" providerId="ADAL" clId="{536C9E73-010D-410B-8C35-79A5E0E6D5E7}" dt="2024-07-25T15:07:50.009" v="13338"/>
        <pc:sldMkLst>
          <pc:docMk/>
          <pc:sldMk cId="351845853" sldId="300"/>
        </pc:sldMkLst>
        <pc:spChg chg="del mod">
          <ac:chgData name="Nguyen Binh" userId="acf7f2a7-1119-454a-99ee-b7b1d8425230" providerId="ADAL" clId="{536C9E73-010D-410B-8C35-79A5E0E6D5E7}" dt="2024-07-18T17:54:08.953" v="1705" actId="478"/>
          <ac:spMkLst>
            <pc:docMk/>
            <pc:sldMk cId="351845853" sldId="300"/>
            <ac:spMk id="3" creationId="{28594044-54C1-9DCA-DA74-7EC13BF527EB}"/>
          </ac:spMkLst>
        </pc:spChg>
        <pc:spChg chg="add mod">
          <ac:chgData name="Nguyen Binh" userId="acf7f2a7-1119-454a-99ee-b7b1d8425230" providerId="ADAL" clId="{536C9E73-010D-410B-8C35-79A5E0E6D5E7}" dt="2024-07-25T14:43:14.534" v="12544" actId="207"/>
          <ac:spMkLst>
            <pc:docMk/>
            <pc:sldMk cId="351845853" sldId="300"/>
            <ac:spMk id="5" creationId="{68F1E948-16BB-422D-E60E-B8166A54E221}"/>
          </ac:spMkLst>
        </pc:spChg>
        <pc:spChg chg="add del mod">
          <ac:chgData name="Nguyen Binh" userId="acf7f2a7-1119-454a-99ee-b7b1d8425230" providerId="ADAL" clId="{536C9E73-010D-410B-8C35-79A5E0E6D5E7}" dt="2024-07-25T14:16:37.271" v="12480" actId="14100"/>
          <ac:spMkLst>
            <pc:docMk/>
            <pc:sldMk cId="351845853" sldId="300"/>
            <ac:spMk id="6" creationId="{0384E61B-96AA-9125-F6CF-7B38F659E4D2}"/>
          </ac:spMkLst>
        </pc:spChg>
        <pc:spChg chg="mod">
          <ac:chgData name="Nguyen Binh" userId="acf7f2a7-1119-454a-99ee-b7b1d8425230" providerId="ADAL" clId="{536C9E73-010D-410B-8C35-79A5E0E6D5E7}" dt="2024-07-19T10:46:46.992" v="5833"/>
          <ac:spMkLst>
            <pc:docMk/>
            <pc:sldMk cId="351845853" sldId="300"/>
            <ac:spMk id="99" creationId="{00000000-0000-0000-0000-000000000000}"/>
          </ac:spMkLst>
        </pc:spChg>
        <pc:graphicFrameChg chg="add mod modGraphic">
          <ac:chgData name="Nguyen Binh" userId="acf7f2a7-1119-454a-99ee-b7b1d8425230" providerId="ADAL" clId="{536C9E73-010D-410B-8C35-79A5E0E6D5E7}" dt="2024-07-25T15:07:50.009" v="13338"/>
          <ac:graphicFrameMkLst>
            <pc:docMk/>
            <pc:sldMk cId="351845853" sldId="300"/>
            <ac:graphicFrameMk id="4" creationId="{662CBDD0-E81F-82BC-20FC-10661FFD2F55}"/>
          </ac:graphicFrameMkLst>
        </pc:graphicFrameChg>
      </pc:sldChg>
      <pc:sldChg chg="addSp delSp modSp mod modClrScheme modAnim chgLayout">
        <pc:chgData name="Nguyen Binh" userId="acf7f2a7-1119-454a-99ee-b7b1d8425230" providerId="ADAL" clId="{536C9E73-010D-410B-8C35-79A5E0E6D5E7}" dt="2024-07-25T16:11:15.372" v="14600" actId="14100"/>
        <pc:sldMkLst>
          <pc:docMk/>
          <pc:sldMk cId="3279994853" sldId="301"/>
        </pc:sldMkLst>
        <pc:spChg chg="mod ord">
          <ac:chgData name="Nguyen Binh" userId="acf7f2a7-1119-454a-99ee-b7b1d8425230" providerId="ADAL" clId="{536C9E73-010D-410B-8C35-79A5E0E6D5E7}" dt="2024-07-19T14:07:26.775" v="11692" actId="700"/>
          <ac:spMkLst>
            <pc:docMk/>
            <pc:sldMk cId="3279994853" sldId="301"/>
            <ac:spMk id="2" creationId="{454753AD-B683-F8A5-E6D9-A9108BE8BA32}"/>
          </ac:spMkLst>
        </pc:spChg>
        <pc:spChg chg="add del mod ord">
          <ac:chgData name="Nguyen Binh" userId="acf7f2a7-1119-454a-99ee-b7b1d8425230" providerId="ADAL" clId="{536C9E73-010D-410B-8C35-79A5E0E6D5E7}" dt="2024-07-19T14:07:26.775" v="11692" actId="700"/>
          <ac:spMkLst>
            <pc:docMk/>
            <pc:sldMk cId="3279994853" sldId="301"/>
            <ac:spMk id="3" creationId="{E92C6694-EB60-B82A-94AD-D6888CF3ECBE}"/>
          </ac:spMkLst>
        </pc:spChg>
        <pc:spChg chg="del">
          <ac:chgData name="Nguyen Binh" userId="acf7f2a7-1119-454a-99ee-b7b1d8425230" providerId="ADAL" clId="{536C9E73-010D-410B-8C35-79A5E0E6D5E7}" dt="2024-07-18T11:51:48.466" v="40" actId="478"/>
          <ac:spMkLst>
            <pc:docMk/>
            <pc:sldMk cId="3279994853" sldId="301"/>
            <ac:spMk id="4" creationId="{5124F7DA-8E71-FCA5-6925-37DAB36093F6}"/>
          </ac:spMkLst>
        </pc:spChg>
        <pc:spChg chg="mod">
          <ac:chgData name="Nguyen Binh" userId="acf7f2a7-1119-454a-99ee-b7b1d8425230" providerId="ADAL" clId="{536C9E73-010D-410B-8C35-79A5E0E6D5E7}" dt="2024-07-25T16:11:13.569" v="14599" actId="14100"/>
          <ac:spMkLst>
            <pc:docMk/>
            <pc:sldMk cId="3279994853" sldId="301"/>
            <ac:spMk id="5" creationId="{3B5E0FDE-ADFF-14E3-BA04-D67FDE83DBC9}"/>
          </ac:spMkLst>
        </pc:spChg>
        <pc:spChg chg="del">
          <ac:chgData name="Nguyen Binh" userId="acf7f2a7-1119-454a-99ee-b7b1d8425230" providerId="ADAL" clId="{536C9E73-010D-410B-8C35-79A5E0E6D5E7}" dt="2024-07-18T11:51:44.503" v="38" actId="478"/>
          <ac:spMkLst>
            <pc:docMk/>
            <pc:sldMk cId="3279994853" sldId="301"/>
            <ac:spMk id="6" creationId="{50312AD5-53B8-E27F-20CF-27D626313BB2}"/>
          </ac:spMkLst>
        </pc:spChg>
        <pc:spChg chg="mod">
          <ac:chgData name="Nguyen Binh" userId="acf7f2a7-1119-454a-99ee-b7b1d8425230" providerId="ADAL" clId="{536C9E73-010D-410B-8C35-79A5E0E6D5E7}" dt="2024-07-25T15:02:01.585" v="13215" actId="14100"/>
          <ac:spMkLst>
            <pc:docMk/>
            <pc:sldMk cId="3279994853" sldId="301"/>
            <ac:spMk id="7" creationId="{3C91237E-BAB1-0001-6660-0706A81B0C30}"/>
          </ac:spMkLst>
        </pc:spChg>
        <pc:spChg chg="del">
          <ac:chgData name="Nguyen Binh" userId="acf7f2a7-1119-454a-99ee-b7b1d8425230" providerId="ADAL" clId="{536C9E73-010D-410B-8C35-79A5E0E6D5E7}" dt="2024-07-18T11:51:45.499" v="39" actId="478"/>
          <ac:spMkLst>
            <pc:docMk/>
            <pc:sldMk cId="3279994853" sldId="301"/>
            <ac:spMk id="8" creationId="{8E86536B-96C7-554A-1866-4FBC902B2F9C}"/>
          </ac:spMkLst>
        </pc:spChg>
        <pc:spChg chg="mod">
          <ac:chgData name="Nguyen Binh" userId="acf7f2a7-1119-454a-99ee-b7b1d8425230" providerId="ADAL" clId="{536C9E73-010D-410B-8C35-79A5E0E6D5E7}" dt="2024-07-25T16:11:12.037" v="14598" actId="14100"/>
          <ac:spMkLst>
            <pc:docMk/>
            <pc:sldMk cId="3279994853" sldId="301"/>
            <ac:spMk id="9" creationId="{CE3AEEF6-C1B5-DDBE-5D5D-5B9B29E5D643}"/>
          </ac:spMkLst>
        </pc:spChg>
        <pc:spChg chg="add mod">
          <ac:chgData name="Nguyen Binh" userId="acf7f2a7-1119-454a-99ee-b7b1d8425230" providerId="ADAL" clId="{536C9E73-010D-410B-8C35-79A5E0E6D5E7}" dt="2024-07-25T16:11:03.147" v="14597" actId="20577"/>
          <ac:spMkLst>
            <pc:docMk/>
            <pc:sldMk cId="3279994853" sldId="301"/>
            <ac:spMk id="10" creationId="{CDCB3504-DFFA-619E-29C6-CB75EA5F767D}"/>
          </ac:spMkLst>
        </pc:spChg>
        <pc:spChg chg="add del mod">
          <ac:chgData name="Nguyen Binh" userId="acf7f2a7-1119-454a-99ee-b7b1d8425230" providerId="ADAL" clId="{536C9E73-010D-410B-8C35-79A5E0E6D5E7}" dt="2024-07-18T11:51:51.789" v="41" actId="478"/>
          <ac:spMkLst>
            <pc:docMk/>
            <pc:sldMk cId="3279994853" sldId="301"/>
            <ac:spMk id="12" creationId="{76E51093-2F2E-FFD9-AF09-0FE0686C54E0}"/>
          </ac:spMkLst>
        </pc:spChg>
        <pc:spChg chg="add mod">
          <ac:chgData name="Nguyen Binh" userId="acf7f2a7-1119-454a-99ee-b7b1d8425230" providerId="ADAL" clId="{536C9E73-010D-410B-8C35-79A5E0E6D5E7}" dt="2024-07-25T16:11:15.372" v="14600" actId="14100"/>
          <ac:spMkLst>
            <pc:docMk/>
            <pc:sldMk cId="3279994853" sldId="301"/>
            <ac:spMk id="14" creationId="{215A7419-EE90-E698-3964-7C6AA71390AA}"/>
          </ac:spMkLst>
        </pc:spChg>
        <pc:picChg chg="add del mod">
          <ac:chgData name="Nguyen Binh" userId="acf7f2a7-1119-454a-99ee-b7b1d8425230" providerId="ADAL" clId="{536C9E73-010D-410B-8C35-79A5E0E6D5E7}" dt="2024-07-19T14:12:31.763" v="11790" actId="478"/>
          <ac:picMkLst>
            <pc:docMk/>
            <pc:sldMk cId="3279994853" sldId="301"/>
            <ac:picMk id="3074" creationId="{380F54D4-43F8-BFEB-714B-ED1B163CB13D}"/>
          </ac:picMkLst>
        </pc:picChg>
      </pc:sldChg>
      <pc:sldChg chg="addSp delSp modSp mod modAnim">
        <pc:chgData name="Nguyen Binh" userId="acf7f2a7-1119-454a-99ee-b7b1d8425230" providerId="ADAL" clId="{536C9E73-010D-410B-8C35-79A5E0E6D5E7}" dt="2024-07-25T14:04:55.437" v="12147" actId="14100"/>
        <pc:sldMkLst>
          <pc:docMk/>
          <pc:sldMk cId="382328373" sldId="302"/>
        </pc:sldMkLst>
        <pc:spChg chg="mod">
          <ac:chgData name="Nguyen Binh" userId="acf7f2a7-1119-454a-99ee-b7b1d8425230" providerId="ADAL" clId="{536C9E73-010D-410B-8C35-79A5E0E6D5E7}" dt="2024-07-18T18:11:48.242" v="1857" actId="404"/>
          <ac:spMkLst>
            <pc:docMk/>
            <pc:sldMk cId="382328373" sldId="302"/>
            <ac:spMk id="2" creationId="{FD981C72-29FE-C797-1293-3DA138CF2709}"/>
          </ac:spMkLst>
        </pc:spChg>
        <pc:spChg chg="add mod">
          <ac:chgData name="Nguyen Binh" userId="acf7f2a7-1119-454a-99ee-b7b1d8425230" providerId="ADAL" clId="{536C9E73-010D-410B-8C35-79A5E0E6D5E7}" dt="2024-07-18T18:14:42.456" v="1948" actId="20577"/>
          <ac:spMkLst>
            <pc:docMk/>
            <pc:sldMk cId="382328373" sldId="302"/>
            <ac:spMk id="5" creationId="{D618300D-8E67-A228-591C-02C6DE0E6AD1}"/>
          </ac:spMkLst>
        </pc:spChg>
        <pc:spChg chg="add mod">
          <ac:chgData name="Nguyen Binh" userId="acf7f2a7-1119-454a-99ee-b7b1d8425230" providerId="ADAL" clId="{536C9E73-010D-410B-8C35-79A5E0E6D5E7}" dt="2024-07-25T14:04:55.437" v="12147" actId="14100"/>
          <ac:spMkLst>
            <pc:docMk/>
            <pc:sldMk cId="382328373" sldId="302"/>
            <ac:spMk id="7" creationId="{1158E5DF-9163-596A-3B9B-971825CD9DEC}"/>
          </ac:spMkLst>
        </pc:spChg>
        <pc:grpChg chg="del">
          <ac:chgData name="Nguyen Binh" userId="acf7f2a7-1119-454a-99ee-b7b1d8425230" providerId="ADAL" clId="{536C9E73-010D-410B-8C35-79A5E0E6D5E7}" dt="2024-07-17T18:10:10.297" v="3" actId="478"/>
          <ac:grpSpMkLst>
            <pc:docMk/>
            <pc:sldMk cId="382328373" sldId="302"/>
            <ac:grpSpMk id="8" creationId="{CAC99374-59D3-5C71-5BDC-C88508843DB9}"/>
          </ac:grpSpMkLst>
        </pc:grpChg>
        <pc:picChg chg="add del mod">
          <ac:chgData name="Nguyen Binh" userId="acf7f2a7-1119-454a-99ee-b7b1d8425230" providerId="ADAL" clId="{536C9E73-010D-410B-8C35-79A5E0E6D5E7}" dt="2024-07-17T18:13:47.118" v="9" actId="478"/>
          <ac:picMkLst>
            <pc:docMk/>
            <pc:sldMk cId="382328373" sldId="302"/>
            <ac:picMk id="4" creationId="{150B60DB-8144-79DB-1B39-CD2F51D1E6F7}"/>
          </ac:picMkLst>
        </pc:picChg>
        <pc:picChg chg="del">
          <ac:chgData name="Nguyen Binh" userId="acf7f2a7-1119-454a-99ee-b7b1d8425230" providerId="ADAL" clId="{536C9E73-010D-410B-8C35-79A5E0E6D5E7}" dt="2024-07-17T18:10:08.324" v="2" actId="478"/>
          <ac:picMkLst>
            <pc:docMk/>
            <pc:sldMk cId="382328373" sldId="302"/>
            <ac:picMk id="6" creationId="{BCDEE9D9-A8C2-02D8-A087-4AADE5020772}"/>
          </ac:picMkLst>
        </pc:picChg>
        <pc:picChg chg="add mod modCrop">
          <ac:chgData name="Nguyen Binh" userId="acf7f2a7-1119-454a-99ee-b7b1d8425230" providerId="ADAL" clId="{536C9E73-010D-410B-8C35-79A5E0E6D5E7}" dt="2024-07-18T18:54:23.958" v="3284" actId="1076"/>
          <ac:picMkLst>
            <pc:docMk/>
            <pc:sldMk cId="382328373" sldId="302"/>
            <ac:picMk id="9" creationId="{9DE6E9B1-2CBF-6BDC-2FC6-3A92B8D40AE1}"/>
          </ac:picMkLst>
        </pc:picChg>
      </pc:sldChg>
      <pc:sldChg chg="addSp delSp modSp mod ord modClrScheme modAnim chgLayout modNotesTx">
        <pc:chgData name="Nguyen Binh" userId="acf7f2a7-1119-454a-99ee-b7b1d8425230" providerId="ADAL" clId="{536C9E73-010D-410B-8C35-79A5E0E6D5E7}" dt="2024-07-25T16:08:26.182" v="14563" actId="1076"/>
        <pc:sldMkLst>
          <pc:docMk/>
          <pc:sldMk cId="829971061" sldId="303"/>
        </pc:sldMkLst>
        <pc:spChg chg="mod ord">
          <ac:chgData name="Nguyen Binh" userId="acf7f2a7-1119-454a-99ee-b7b1d8425230" providerId="ADAL" clId="{536C9E73-010D-410B-8C35-79A5E0E6D5E7}" dt="2024-07-18T15:49:52.827" v="773" actId="700"/>
          <ac:spMkLst>
            <pc:docMk/>
            <pc:sldMk cId="829971061" sldId="303"/>
            <ac:spMk id="2" creationId="{454753AD-B683-F8A5-E6D9-A9108BE8BA32}"/>
          </ac:spMkLst>
        </pc:spChg>
        <pc:spChg chg="mod">
          <ac:chgData name="Nguyen Binh" userId="acf7f2a7-1119-454a-99ee-b7b1d8425230" providerId="ADAL" clId="{536C9E73-010D-410B-8C35-79A5E0E6D5E7}" dt="2024-07-25T16:08:22.412" v="14561" actId="1076"/>
          <ac:spMkLst>
            <pc:docMk/>
            <pc:sldMk cId="829971061" sldId="303"/>
            <ac:spMk id="3" creationId="{36177012-BA2E-38E0-32F8-F1B0CFE51F9B}"/>
          </ac:spMkLst>
        </pc:spChg>
        <pc:spChg chg="add mod">
          <ac:chgData name="Nguyen Binh" userId="acf7f2a7-1119-454a-99ee-b7b1d8425230" providerId="ADAL" clId="{536C9E73-010D-410B-8C35-79A5E0E6D5E7}" dt="2024-07-25T16:08:24.729" v="14562" actId="1076"/>
          <ac:spMkLst>
            <pc:docMk/>
            <pc:sldMk cId="829971061" sldId="303"/>
            <ac:spMk id="5" creationId="{1736AB19-62FB-F7A3-06D1-12951A5265FA}"/>
          </ac:spMkLst>
        </pc:spChg>
        <pc:spChg chg="add del mod ord">
          <ac:chgData name="Nguyen Binh" userId="acf7f2a7-1119-454a-99ee-b7b1d8425230" providerId="ADAL" clId="{536C9E73-010D-410B-8C35-79A5E0E6D5E7}" dt="2024-07-18T15:49:56.560" v="774" actId="478"/>
          <ac:spMkLst>
            <pc:docMk/>
            <pc:sldMk cId="829971061" sldId="303"/>
            <ac:spMk id="6" creationId="{7F90FD4C-66DF-600F-CA8B-4516546011EE}"/>
          </ac:spMkLst>
        </pc:spChg>
        <pc:spChg chg="add del mod">
          <ac:chgData name="Nguyen Binh" userId="acf7f2a7-1119-454a-99ee-b7b1d8425230" providerId="ADAL" clId="{536C9E73-010D-410B-8C35-79A5E0E6D5E7}" dt="2024-07-25T15:39:30.427" v="13618" actId="478"/>
          <ac:spMkLst>
            <pc:docMk/>
            <pc:sldMk cId="829971061" sldId="303"/>
            <ac:spMk id="6" creationId="{9262C66A-8C76-7621-3A71-B3CD097916BE}"/>
          </ac:spMkLst>
        </pc:spChg>
        <pc:spChg chg="add mod">
          <ac:chgData name="Nguyen Binh" userId="acf7f2a7-1119-454a-99ee-b7b1d8425230" providerId="ADAL" clId="{536C9E73-010D-410B-8C35-79A5E0E6D5E7}" dt="2024-07-25T16:06:13.450" v="14296" actId="1076"/>
          <ac:spMkLst>
            <pc:docMk/>
            <pc:sldMk cId="829971061" sldId="303"/>
            <ac:spMk id="8" creationId="{2B19E45C-4482-AF60-7AD9-63A4DA3033AB}"/>
          </ac:spMkLst>
        </pc:spChg>
        <pc:spChg chg="add del">
          <ac:chgData name="Nguyen Binh" userId="acf7f2a7-1119-454a-99ee-b7b1d8425230" providerId="ADAL" clId="{536C9E73-010D-410B-8C35-79A5E0E6D5E7}" dt="2024-07-25T16:02:30.851" v="14088" actId="478"/>
          <ac:spMkLst>
            <pc:docMk/>
            <pc:sldMk cId="829971061" sldId="303"/>
            <ac:spMk id="10" creationId="{36C32CBB-695A-1CB2-578A-2C1E88808541}"/>
          </ac:spMkLst>
        </pc:spChg>
        <pc:spChg chg="mod ord">
          <ac:chgData name="Nguyen Binh" userId="acf7f2a7-1119-454a-99ee-b7b1d8425230" providerId="ADAL" clId="{536C9E73-010D-410B-8C35-79A5E0E6D5E7}" dt="2024-07-25T16:01:44.660" v="14085" actId="27636"/>
          <ac:spMkLst>
            <pc:docMk/>
            <pc:sldMk cId="829971061" sldId="303"/>
            <ac:spMk id="99" creationId="{00000000-0000-0000-0000-000000000000}"/>
          </ac:spMkLst>
        </pc:spChg>
        <pc:picChg chg="mod">
          <ac:chgData name="Nguyen Binh" userId="acf7f2a7-1119-454a-99ee-b7b1d8425230" providerId="ADAL" clId="{536C9E73-010D-410B-8C35-79A5E0E6D5E7}" dt="2024-07-25T16:08:26.182" v="14563" actId="1076"/>
          <ac:picMkLst>
            <pc:docMk/>
            <pc:sldMk cId="829971061" sldId="303"/>
            <ac:picMk id="1028" creationId="{AE4B6DF7-E48A-575A-15B6-08B4FBF6D789}"/>
          </ac:picMkLst>
        </pc:picChg>
      </pc:sldChg>
      <pc:sldChg chg="delSp modSp del mod delAnim">
        <pc:chgData name="Nguyen Binh" userId="acf7f2a7-1119-454a-99ee-b7b1d8425230" providerId="ADAL" clId="{536C9E73-010D-410B-8C35-79A5E0E6D5E7}" dt="2024-07-19T11:58:10.858" v="7324" actId="47"/>
        <pc:sldMkLst>
          <pc:docMk/>
          <pc:sldMk cId="1605288920" sldId="304"/>
        </pc:sldMkLst>
        <pc:spChg chg="mod">
          <ac:chgData name="Nguyen Binh" userId="acf7f2a7-1119-454a-99ee-b7b1d8425230" providerId="ADAL" clId="{536C9E73-010D-410B-8C35-79A5E0E6D5E7}" dt="2024-07-19T11:29:33.934" v="6917" actId="1076"/>
          <ac:spMkLst>
            <pc:docMk/>
            <pc:sldMk cId="1605288920" sldId="304"/>
            <ac:spMk id="2" creationId="{454753AD-B683-F8A5-E6D9-A9108BE8BA32}"/>
          </ac:spMkLst>
        </pc:spChg>
        <pc:spChg chg="del mod">
          <ac:chgData name="Nguyen Binh" userId="acf7f2a7-1119-454a-99ee-b7b1d8425230" providerId="ADAL" clId="{536C9E73-010D-410B-8C35-79A5E0E6D5E7}" dt="2024-07-19T11:40:24.973" v="7087" actId="478"/>
          <ac:spMkLst>
            <pc:docMk/>
            <pc:sldMk cId="1605288920" sldId="304"/>
            <ac:spMk id="4" creationId="{00ADAF78-A1E5-6712-D672-163EE44F64D6}"/>
          </ac:spMkLst>
        </pc:spChg>
        <pc:spChg chg="del mod">
          <ac:chgData name="Nguyen Binh" userId="acf7f2a7-1119-454a-99ee-b7b1d8425230" providerId="ADAL" clId="{536C9E73-010D-410B-8C35-79A5E0E6D5E7}" dt="2024-07-19T11:40:26.301" v="7088" actId="478"/>
          <ac:spMkLst>
            <pc:docMk/>
            <pc:sldMk cId="1605288920" sldId="304"/>
            <ac:spMk id="5" creationId="{25F25E9E-3838-E5F2-46C3-144FA44C99C6}"/>
          </ac:spMkLst>
        </pc:spChg>
        <pc:spChg chg="del mod">
          <ac:chgData name="Nguyen Binh" userId="acf7f2a7-1119-454a-99ee-b7b1d8425230" providerId="ADAL" clId="{536C9E73-010D-410B-8C35-79A5E0E6D5E7}" dt="2024-07-19T11:40:23.613" v="7086" actId="478"/>
          <ac:spMkLst>
            <pc:docMk/>
            <pc:sldMk cId="1605288920" sldId="304"/>
            <ac:spMk id="6" creationId="{DBED743F-FA97-E3FB-B3B2-37BDFF7ECF64}"/>
          </ac:spMkLst>
        </pc:spChg>
      </pc:sldChg>
      <pc:sldChg chg="addSp modSp mod ord modAnim modNotesTx">
        <pc:chgData name="Nguyen Binh" userId="acf7f2a7-1119-454a-99ee-b7b1d8425230" providerId="ADAL" clId="{536C9E73-010D-410B-8C35-79A5E0E6D5E7}" dt="2024-07-25T15:07:32.489" v="13326" actId="20577"/>
        <pc:sldMkLst>
          <pc:docMk/>
          <pc:sldMk cId="3503178225" sldId="305"/>
        </pc:sldMkLst>
        <pc:spChg chg="mod">
          <ac:chgData name="Nguyen Binh" userId="acf7f2a7-1119-454a-99ee-b7b1d8425230" providerId="ADAL" clId="{536C9E73-010D-410B-8C35-79A5E0E6D5E7}" dt="2024-07-19T10:44:59.806" v="5829" actId="404"/>
          <ac:spMkLst>
            <pc:docMk/>
            <pc:sldMk cId="3503178225" sldId="305"/>
            <ac:spMk id="2" creationId="{C240523C-D518-08C9-3C56-917C4D657574}"/>
          </ac:spMkLst>
        </pc:spChg>
        <pc:spChg chg="mod">
          <ac:chgData name="Nguyen Binh" userId="acf7f2a7-1119-454a-99ee-b7b1d8425230" providerId="ADAL" clId="{536C9E73-010D-410B-8C35-79A5E0E6D5E7}" dt="2024-07-18T17:25:18.751" v="964" actId="1076"/>
          <ac:spMkLst>
            <pc:docMk/>
            <pc:sldMk cId="3503178225" sldId="305"/>
            <ac:spMk id="3" creationId="{5A690DFB-FF4A-0997-3496-CB5708F556AD}"/>
          </ac:spMkLst>
        </pc:spChg>
        <pc:spChg chg="add mod">
          <ac:chgData name="Nguyen Binh" userId="acf7f2a7-1119-454a-99ee-b7b1d8425230" providerId="ADAL" clId="{536C9E73-010D-410B-8C35-79A5E0E6D5E7}" dt="2024-07-25T14:01:51.420" v="12142" actId="1076"/>
          <ac:spMkLst>
            <pc:docMk/>
            <pc:sldMk cId="3503178225" sldId="305"/>
            <ac:spMk id="6" creationId="{7B36E25F-53A6-3207-8D06-8062BECB7483}"/>
          </ac:spMkLst>
        </pc:spChg>
        <pc:spChg chg="add mod">
          <ac:chgData name="Nguyen Binh" userId="acf7f2a7-1119-454a-99ee-b7b1d8425230" providerId="ADAL" clId="{536C9E73-010D-410B-8C35-79A5E0E6D5E7}" dt="2024-07-19T10:44:49.603" v="5826" actId="1076"/>
          <ac:spMkLst>
            <pc:docMk/>
            <pc:sldMk cId="3503178225" sldId="305"/>
            <ac:spMk id="8" creationId="{010D6996-3DD7-54E3-917F-6C64AED0DFEA}"/>
          </ac:spMkLst>
        </pc:spChg>
        <pc:graphicFrameChg chg="mod modGraphic">
          <ac:chgData name="Nguyen Binh" userId="acf7f2a7-1119-454a-99ee-b7b1d8425230" providerId="ADAL" clId="{536C9E73-010D-410B-8C35-79A5E0E6D5E7}" dt="2024-07-25T15:07:32.489" v="13326" actId="20577"/>
          <ac:graphicFrameMkLst>
            <pc:docMk/>
            <pc:sldMk cId="3503178225" sldId="305"/>
            <ac:graphicFrameMk id="4" creationId="{9E3A1B7E-1221-60AB-AA63-2C532C606E36}"/>
          </ac:graphicFrameMkLst>
        </pc:graphicFrameChg>
      </pc:sldChg>
      <pc:sldChg chg="addSp delSp modSp mod modClrScheme delAnim modAnim chgLayout modNotesTx">
        <pc:chgData name="Nguyen Binh" userId="acf7f2a7-1119-454a-99ee-b7b1d8425230" providerId="ADAL" clId="{536C9E73-010D-410B-8C35-79A5E0E6D5E7}" dt="2024-07-25T15:33:34.541" v="13597"/>
        <pc:sldMkLst>
          <pc:docMk/>
          <pc:sldMk cId="3566655260" sldId="306"/>
        </pc:sldMkLst>
        <pc:spChg chg="add del mod">
          <ac:chgData name="Nguyen Binh" userId="acf7f2a7-1119-454a-99ee-b7b1d8425230" providerId="ADAL" clId="{536C9E73-010D-410B-8C35-79A5E0E6D5E7}" dt="2024-07-19T13:06:54.919" v="9073" actId="478"/>
          <ac:spMkLst>
            <pc:docMk/>
            <pc:sldMk cId="3566655260" sldId="306"/>
            <ac:spMk id="2" creationId="{6B41E8A8-667D-6972-462C-738B86ABF6DF}"/>
          </ac:spMkLst>
        </pc:spChg>
        <pc:spChg chg="add mod">
          <ac:chgData name="Nguyen Binh" userId="acf7f2a7-1119-454a-99ee-b7b1d8425230" providerId="ADAL" clId="{536C9E73-010D-410B-8C35-79A5E0E6D5E7}" dt="2024-07-25T15:23:43.726" v="13584" actId="14100"/>
          <ac:spMkLst>
            <pc:docMk/>
            <pc:sldMk cId="3566655260" sldId="306"/>
            <ac:spMk id="2" creationId="{7F946613-17EF-50A0-CFDC-BEA7AE7574CF}"/>
          </ac:spMkLst>
        </pc:spChg>
        <pc:spChg chg="mod ord">
          <ac:chgData name="Nguyen Binh" userId="acf7f2a7-1119-454a-99ee-b7b1d8425230" providerId="ADAL" clId="{536C9E73-010D-410B-8C35-79A5E0E6D5E7}" dt="2024-07-19T13:07:09.967" v="9079" actId="700"/>
          <ac:spMkLst>
            <pc:docMk/>
            <pc:sldMk cId="3566655260" sldId="306"/>
            <ac:spMk id="3" creationId="{030264C6-5F49-BC58-F91E-CCD5A90FCD70}"/>
          </ac:spMkLst>
        </pc:spChg>
        <pc:spChg chg="add mod">
          <ac:chgData name="Nguyen Binh" userId="acf7f2a7-1119-454a-99ee-b7b1d8425230" providerId="ADAL" clId="{536C9E73-010D-410B-8C35-79A5E0E6D5E7}" dt="2024-07-25T15:23:47.125" v="13586" actId="14100"/>
          <ac:spMkLst>
            <pc:docMk/>
            <pc:sldMk cId="3566655260" sldId="306"/>
            <ac:spMk id="4" creationId="{115FC956-0CC3-407B-DE22-1D492018AB09}"/>
          </ac:spMkLst>
        </pc:spChg>
        <pc:spChg chg="add del mod">
          <ac:chgData name="Nguyen Binh" userId="acf7f2a7-1119-454a-99ee-b7b1d8425230" providerId="ADAL" clId="{536C9E73-010D-410B-8C35-79A5E0E6D5E7}" dt="2024-07-19T13:07:19.586" v="9082" actId="478"/>
          <ac:spMkLst>
            <pc:docMk/>
            <pc:sldMk cId="3566655260" sldId="306"/>
            <ac:spMk id="4" creationId="{735B5ECF-03E2-BF50-739D-7E0A8E81663F}"/>
          </ac:spMkLst>
        </pc:spChg>
        <pc:spChg chg="add del mod">
          <ac:chgData name="Nguyen Binh" userId="acf7f2a7-1119-454a-99ee-b7b1d8425230" providerId="ADAL" clId="{536C9E73-010D-410B-8C35-79A5E0E6D5E7}" dt="2024-07-19T13:07:15.826" v="9080" actId="478"/>
          <ac:spMkLst>
            <pc:docMk/>
            <pc:sldMk cId="3566655260" sldId="306"/>
            <ac:spMk id="5" creationId="{3077BB00-F6CE-355D-357A-E19630BAE1B1}"/>
          </ac:spMkLst>
        </pc:spChg>
        <pc:spChg chg="del mod">
          <ac:chgData name="Nguyen Binh" userId="acf7f2a7-1119-454a-99ee-b7b1d8425230" providerId="ADAL" clId="{536C9E73-010D-410B-8C35-79A5E0E6D5E7}" dt="2024-07-18T15:43:05.534" v="687" actId="478"/>
          <ac:spMkLst>
            <pc:docMk/>
            <pc:sldMk cId="3566655260" sldId="306"/>
            <ac:spMk id="6" creationId="{A2E9281B-C007-AE1E-105A-2F1AA6FB8541}"/>
          </ac:spMkLst>
        </pc:spChg>
        <pc:spChg chg="add mod ord">
          <ac:chgData name="Nguyen Binh" userId="acf7f2a7-1119-454a-99ee-b7b1d8425230" providerId="ADAL" clId="{536C9E73-010D-410B-8C35-79A5E0E6D5E7}" dt="2024-07-19T13:14:56.415" v="9268" actId="20577"/>
          <ac:spMkLst>
            <pc:docMk/>
            <pc:sldMk cId="3566655260" sldId="306"/>
            <ac:spMk id="6" creationId="{E0E4EE43-417C-75B4-F019-F043EEA8C17F}"/>
          </ac:spMkLst>
        </pc:spChg>
        <pc:spChg chg="add mod">
          <ac:chgData name="Nguyen Binh" userId="acf7f2a7-1119-454a-99ee-b7b1d8425230" providerId="ADAL" clId="{536C9E73-010D-410B-8C35-79A5E0E6D5E7}" dt="2024-07-19T13:53:54.380" v="11022" actId="1076"/>
          <ac:spMkLst>
            <pc:docMk/>
            <pc:sldMk cId="3566655260" sldId="306"/>
            <ac:spMk id="8" creationId="{BE6C10BB-02FA-7626-B7E7-285D4B50602E}"/>
          </ac:spMkLst>
        </pc:spChg>
        <pc:spChg chg="add mod">
          <ac:chgData name="Nguyen Binh" userId="acf7f2a7-1119-454a-99ee-b7b1d8425230" providerId="ADAL" clId="{536C9E73-010D-410B-8C35-79A5E0E6D5E7}" dt="2024-07-25T15:23:38.121" v="13582" actId="14100"/>
          <ac:spMkLst>
            <pc:docMk/>
            <pc:sldMk cId="3566655260" sldId="306"/>
            <ac:spMk id="9" creationId="{275BDF6B-4F91-E929-1FF9-8322149F4280}"/>
          </ac:spMkLst>
        </pc:spChg>
        <pc:spChg chg="add del mod">
          <ac:chgData name="Nguyen Binh" userId="acf7f2a7-1119-454a-99ee-b7b1d8425230" providerId="ADAL" clId="{536C9E73-010D-410B-8C35-79A5E0E6D5E7}" dt="2024-07-25T15:23:52.192" v="13587" actId="478"/>
          <ac:spMkLst>
            <pc:docMk/>
            <pc:sldMk cId="3566655260" sldId="306"/>
            <ac:spMk id="10" creationId="{0F8DC053-C204-0EDD-030A-40237AC0C2EA}"/>
          </ac:spMkLst>
        </pc:spChg>
        <pc:spChg chg="add mod">
          <ac:chgData name="Nguyen Binh" userId="acf7f2a7-1119-454a-99ee-b7b1d8425230" providerId="ADAL" clId="{536C9E73-010D-410B-8C35-79A5E0E6D5E7}" dt="2024-07-19T13:57:23.202" v="11291" actId="1076"/>
          <ac:spMkLst>
            <pc:docMk/>
            <pc:sldMk cId="3566655260" sldId="306"/>
            <ac:spMk id="13" creationId="{C7ABC642-B271-8485-183F-45FC26560EBE}"/>
          </ac:spMkLst>
        </pc:spChg>
        <pc:spChg chg="add mod">
          <ac:chgData name="Nguyen Binh" userId="acf7f2a7-1119-454a-99ee-b7b1d8425230" providerId="ADAL" clId="{536C9E73-010D-410B-8C35-79A5E0E6D5E7}" dt="2024-07-25T15:24:31.381" v="13589"/>
          <ac:spMkLst>
            <pc:docMk/>
            <pc:sldMk cId="3566655260" sldId="306"/>
            <ac:spMk id="14" creationId="{C6EE6925-B870-FCAD-3A2A-FB4033DC7986}"/>
          </ac:spMkLst>
        </pc:spChg>
        <pc:picChg chg="add mod">
          <ac:chgData name="Nguyen Binh" userId="acf7f2a7-1119-454a-99ee-b7b1d8425230" providerId="ADAL" clId="{536C9E73-010D-410B-8C35-79A5E0E6D5E7}" dt="2024-07-25T15:24:04.427" v="13588" actId="1076"/>
          <ac:picMkLst>
            <pc:docMk/>
            <pc:sldMk cId="3566655260" sldId="306"/>
            <ac:picMk id="11" creationId="{1355E000-99E4-0FC9-5E81-D2F896437F19}"/>
          </ac:picMkLst>
        </pc:picChg>
        <pc:picChg chg="add mod ord">
          <ac:chgData name="Nguyen Binh" userId="acf7f2a7-1119-454a-99ee-b7b1d8425230" providerId="ADAL" clId="{536C9E73-010D-410B-8C35-79A5E0E6D5E7}" dt="2024-07-25T15:23:23.470" v="13578" actId="1076"/>
          <ac:picMkLst>
            <pc:docMk/>
            <pc:sldMk cId="3566655260" sldId="306"/>
            <ac:picMk id="100" creationId="{00000000-0000-0000-0000-000000000000}"/>
          </ac:picMkLst>
        </pc:picChg>
        <pc:picChg chg="add mod">
          <ac:chgData name="Nguyen Binh" userId="acf7f2a7-1119-454a-99ee-b7b1d8425230" providerId="ADAL" clId="{536C9E73-010D-410B-8C35-79A5E0E6D5E7}" dt="2024-07-19T13:56:34.713" v="11259" actId="14100"/>
          <ac:picMkLst>
            <pc:docMk/>
            <pc:sldMk cId="3566655260" sldId="306"/>
            <ac:picMk id="2050" creationId="{DBA0EA28-8489-C14B-CB24-29A09F1048BD}"/>
          </ac:picMkLst>
        </pc:picChg>
      </pc:sldChg>
      <pc:sldChg chg="addSp delSp modSp mod modClrScheme modAnim chgLayout modNotes modNotesTx">
        <pc:chgData name="Nguyen Binh" userId="acf7f2a7-1119-454a-99ee-b7b1d8425230" providerId="ADAL" clId="{536C9E73-010D-410B-8C35-79A5E0E6D5E7}" dt="2024-07-25T15:58:22.175" v="13991" actId="207"/>
        <pc:sldMkLst>
          <pc:docMk/>
          <pc:sldMk cId="2156709436" sldId="307"/>
        </pc:sldMkLst>
        <pc:spChg chg="mod ord">
          <ac:chgData name="Nguyen Binh" userId="acf7f2a7-1119-454a-99ee-b7b1d8425230" providerId="ADAL" clId="{536C9E73-010D-410B-8C35-79A5E0E6D5E7}" dt="2024-07-18T15:32:03.552" v="478" actId="700"/>
          <ac:spMkLst>
            <pc:docMk/>
            <pc:sldMk cId="2156709436" sldId="307"/>
            <ac:spMk id="3" creationId="{07B6E347-B658-6878-6D00-4655A241D213}"/>
          </ac:spMkLst>
        </pc:spChg>
        <pc:spChg chg="add del mod">
          <ac:chgData name="Nguyen Binh" userId="acf7f2a7-1119-454a-99ee-b7b1d8425230" providerId="ADAL" clId="{536C9E73-010D-410B-8C35-79A5E0E6D5E7}" dt="2024-07-18T15:32:07.529" v="479" actId="478"/>
          <ac:spMkLst>
            <pc:docMk/>
            <pc:sldMk cId="2156709436" sldId="307"/>
            <ac:spMk id="4" creationId="{69573BE3-4529-0C79-F57D-E2A11CBCF7A5}"/>
          </ac:spMkLst>
        </pc:spChg>
        <pc:spChg chg="add mod ord">
          <ac:chgData name="Nguyen Binh" userId="acf7f2a7-1119-454a-99ee-b7b1d8425230" providerId="ADAL" clId="{536C9E73-010D-410B-8C35-79A5E0E6D5E7}" dt="2024-07-19T13:48:41.209" v="10907" actId="27636"/>
          <ac:spMkLst>
            <pc:docMk/>
            <pc:sldMk cId="2156709436" sldId="307"/>
            <ac:spMk id="5" creationId="{03D7ACB7-5079-096A-6B26-206C23E6AE49}"/>
          </ac:spMkLst>
        </pc:spChg>
        <pc:spChg chg="add del mod ord">
          <ac:chgData name="Nguyen Binh" userId="acf7f2a7-1119-454a-99ee-b7b1d8425230" providerId="ADAL" clId="{536C9E73-010D-410B-8C35-79A5E0E6D5E7}" dt="2024-07-18T15:41:25.780" v="667" actId="478"/>
          <ac:spMkLst>
            <pc:docMk/>
            <pc:sldMk cId="2156709436" sldId="307"/>
            <ac:spMk id="6" creationId="{F0655714-34FC-EACF-E711-F594D092477C}"/>
          </ac:spMkLst>
        </pc:spChg>
        <pc:spChg chg="add mod">
          <ac:chgData name="Nguyen Binh" userId="acf7f2a7-1119-454a-99ee-b7b1d8425230" providerId="ADAL" clId="{536C9E73-010D-410B-8C35-79A5E0E6D5E7}" dt="2024-07-19T13:50:19.434" v="10990" actId="1076"/>
          <ac:spMkLst>
            <pc:docMk/>
            <pc:sldMk cId="2156709436" sldId="307"/>
            <ac:spMk id="9" creationId="{803CD813-2CAB-4DE2-593B-9A4A4C3EA639}"/>
          </ac:spMkLst>
        </pc:spChg>
        <pc:spChg chg="add mod">
          <ac:chgData name="Nguyen Binh" userId="acf7f2a7-1119-454a-99ee-b7b1d8425230" providerId="ADAL" clId="{536C9E73-010D-410B-8C35-79A5E0E6D5E7}" dt="2024-07-25T15:58:22.175" v="13991" actId="207"/>
          <ac:spMkLst>
            <pc:docMk/>
            <pc:sldMk cId="2156709436" sldId="307"/>
            <ac:spMk id="14" creationId="{6CAA8F5C-2E7B-A6E5-EF2C-F045FE21C77F}"/>
          </ac:spMkLst>
        </pc:spChg>
        <pc:picChg chg="del">
          <ac:chgData name="Nguyen Binh" userId="acf7f2a7-1119-454a-99ee-b7b1d8425230" providerId="ADAL" clId="{536C9E73-010D-410B-8C35-79A5E0E6D5E7}" dt="2024-07-18T11:41:30.266" v="28" actId="478"/>
          <ac:picMkLst>
            <pc:docMk/>
            <pc:sldMk cId="2156709436" sldId="307"/>
            <ac:picMk id="2" creationId="{AFB97963-94F5-D1AF-9D01-EFC07C1A4DE7}"/>
          </ac:picMkLst>
        </pc:picChg>
        <pc:picChg chg="add del mod">
          <ac:chgData name="Nguyen Binh" userId="acf7f2a7-1119-454a-99ee-b7b1d8425230" providerId="ADAL" clId="{536C9E73-010D-410B-8C35-79A5E0E6D5E7}" dt="2024-07-18T15:39:09.037" v="638" actId="478"/>
          <ac:picMkLst>
            <pc:docMk/>
            <pc:sldMk cId="2156709436" sldId="307"/>
            <ac:picMk id="8" creationId="{2E7B0DC5-8A6D-B4C3-616B-B984DA9CD28D}"/>
          </ac:picMkLst>
        </pc:picChg>
        <pc:picChg chg="add del mod">
          <ac:chgData name="Nguyen Binh" userId="acf7f2a7-1119-454a-99ee-b7b1d8425230" providerId="ADAL" clId="{536C9E73-010D-410B-8C35-79A5E0E6D5E7}" dt="2024-07-18T15:39:12.082" v="641" actId="21"/>
          <ac:picMkLst>
            <pc:docMk/>
            <pc:sldMk cId="2156709436" sldId="307"/>
            <ac:picMk id="11" creationId="{E6E939D1-3900-08A3-C9F8-700E1EEB4506}"/>
          </ac:picMkLst>
        </pc:picChg>
        <pc:picChg chg="add mod">
          <ac:chgData name="Nguyen Binh" userId="acf7f2a7-1119-454a-99ee-b7b1d8425230" providerId="ADAL" clId="{536C9E73-010D-410B-8C35-79A5E0E6D5E7}" dt="2024-07-19T13:50:12.261" v="10989" actId="1076"/>
          <ac:picMkLst>
            <pc:docMk/>
            <pc:sldMk cId="2156709436" sldId="307"/>
            <ac:picMk id="12" creationId="{E6E939D1-3900-08A3-C9F8-700E1EEB4506}"/>
          </ac:picMkLst>
        </pc:picChg>
      </pc:sldChg>
      <pc:sldChg chg="del">
        <pc:chgData name="Nguyen Binh" userId="acf7f2a7-1119-454a-99ee-b7b1d8425230" providerId="ADAL" clId="{536C9E73-010D-410B-8C35-79A5E0E6D5E7}" dt="2024-07-18T17:31:30.260" v="1157" actId="47"/>
        <pc:sldMkLst>
          <pc:docMk/>
          <pc:sldMk cId="1232745548" sldId="308"/>
        </pc:sldMkLst>
      </pc:sldChg>
      <pc:sldChg chg="addSp delSp modSp mod modAnim">
        <pc:chgData name="Nguyen Binh" userId="acf7f2a7-1119-454a-99ee-b7b1d8425230" providerId="ADAL" clId="{536C9E73-010D-410B-8C35-79A5E0E6D5E7}" dt="2024-07-25T14:33:33.595" v="12510" actId="207"/>
        <pc:sldMkLst>
          <pc:docMk/>
          <pc:sldMk cId="2682534722" sldId="309"/>
        </pc:sldMkLst>
        <pc:spChg chg="mod">
          <ac:chgData name="Nguyen Binh" userId="acf7f2a7-1119-454a-99ee-b7b1d8425230" providerId="ADAL" clId="{536C9E73-010D-410B-8C35-79A5E0E6D5E7}" dt="2024-07-18T19:10:43.166" v="3995" actId="1076"/>
          <ac:spMkLst>
            <pc:docMk/>
            <pc:sldMk cId="2682534722" sldId="309"/>
            <ac:spMk id="3" creationId="{A3F1C79C-44FB-7B3A-6710-E7E0068548B6}"/>
          </ac:spMkLst>
        </pc:spChg>
        <pc:spChg chg="mod">
          <ac:chgData name="Nguyen Binh" userId="acf7f2a7-1119-454a-99ee-b7b1d8425230" providerId="ADAL" clId="{536C9E73-010D-410B-8C35-79A5E0E6D5E7}" dt="2024-07-18T19:10:38.540" v="3993" actId="20577"/>
          <ac:spMkLst>
            <pc:docMk/>
            <pc:sldMk cId="2682534722" sldId="309"/>
            <ac:spMk id="5" creationId="{FFEF35A2-D10F-F9BB-ED71-C28294651B94}"/>
          </ac:spMkLst>
        </pc:spChg>
        <pc:spChg chg="add del mod">
          <ac:chgData name="Nguyen Binh" userId="acf7f2a7-1119-454a-99ee-b7b1d8425230" providerId="ADAL" clId="{536C9E73-010D-410B-8C35-79A5E0E6D5E7}" dt="2024-07-18T19:16:23.237" v="4476"/>
          <ac:spMkLst>
            <pc:docMk/>
            <pc:sldMk cId="2682534722" sldId="309"/>
            <ac:spMk id="9" creationId="{63758BD5-1CE0-5857-1624-806A8901F231}"/>
          </ac:spMkLst>
        </pc:spChg>
        <pc:spChg chg="add del mod">
          <ac:chgData name="Nguyen Binh" userId="acf7f2a7-1119-454a-99ee-b7b1d8425230" providerId="ADAL" clId="{536C9E73-010D-410B-8C35-79A5E0E6D5E7}" dt="2024-07-18T19:16:23.237" v="4474"/>
          <ac:spMkLst>
            <pc:docMk/>
            <pc:sldMk cId="2682534722" sldId="309"/>
            <ac:spMk id="11" creationId="{8CAD0939-B67C-7A0C-48C3-150B7986CD57}"/>
          </ac:spMkLst>
        </pc:spChg>
        <pc:spChg chg="add mod">
          <ac:chgData name="Nguyen Binh" userId="acf7f2a7-1119-454a-99ee-b7b1d8425230" providerId="ADAL" clId="{536C9E73-010D-410B-8C35-79A5E0E6D5E7}" dt="2024-07-25T14:33:33.595" v="12510" actId="207"/>
          <ac:spMkLst>
            <pc:docMk/>
            <pc:sldMk cId="2682534722" sldId="309"/>
            <ac:spMk id="13" creationId="{F5AB6A4B-0F04-ACC6-22B4-0441DF9D2A54}"/>
          </ac:spMkLst>
        </pc:spChg>
        <pc:picChg chg="add del mod modCrop">
          <ac:chgData name="Nguyen Binh" userId="acf7f2a7-1119-454a-99ee-b7b1d8425230" providerId="ADAL" clId="{536C9E73-010D-410B-8C35-79A5E0E6D5E7}" dt="2024-07-18T17:30:47.035" v="1151" actId="478"/>
          <ac:picMkLst>
            <pc:docMk/>
            <pc:sldMk cId="2682534722" sldId="309"/>
            <ac:picMk id="2" creationId="{0B70ACEE-FF30-139D-5993-EABE9A0FA3DF}"/>
          </ac:picMkLst>
        </pc:picChg>
        <pc:picChg chg="add del mod">
          <ac:chgData name="Nguyen Binh" userId="acf7f2a7-1119-454a-99ee-b7b1d8425230" providerId="ADAL" clId="{536C9E73-010D-410B-8C35-79A5E0E6D5E7}" dt="2024-07-18T17:30:48.269" v="1152" actId="478"/>
          <ac:picMkLst>
            <pc:docMk/>
            <pc:sldMk cId="2682534722" sldId="309"/>
            <ac:picMk id="4" creationId="{0104E402-CA2C-6397-DECC-8BCDF8787423}"/>
          </ac:picMkLst>
        </pc:picChg>
        <pc:picChg chg="del">
          <ac:chgData name="Nguyen Binh" userId="acf7f2a7-1119-454a-99ee-b7b1d8425230" providerId="ADAL" clId="{536C9E73-010D-410B-8C35-79A5E0E6D5E7}" dt="2024-07-17T18:09:54.964" v="0" actId="478"/>
          <ac:picMkLst>
            <pc:docMk/>
            <pc:sldMk cId="2682534722" sldId="309"/>
            <ac:picMk id="4" creationId="{A0488713-B656-221E-1A05-E42C2A90C53A}"/>
          </ac:picMkLst>
        </pc:picChg>
        <pc:picChg chg="add mod modCrop">
          <ac:chgData name="Nguyen Binh" userId="acf7f2a7-1119-454a-99ee-b7b1d8425230" providerId="ADAL" clId="{536C9E73-010D-410B-8C35-79A5E0E6D5E7}" dt="2024-07-18T19:16:22.752" v="4472" actId="732"/>
          <ac:picMkLst>
            <pc:docMk/>
            <pc:sldMk cId="2682534722" sldId="309"/>
            <ac:picMk id="6" creationId="{9674BBA4-7D97-91ED-E58C-32D611EBC4E0}"/>
          </ac:picMkLst>
        </pc:picChg>
        <pc:picChg chg="add del mod">
          <ac:chgData name="Nguyen Binh" userId="acf7f2a7-1119-454a-99ee-b7b1d8425230" providerId="ADAL" clId="{536C9E73-010D-410B-8C35-79A5E0E6D5E7}" dt="2024-07-18T19:10:16.942" v="3927" actId="478"/>
          <ac:picMkLst>
            <pc:docMk/>
            <pc:sldMk cId="2682534722" sldId="309"/>
            <ac:picMk id="7" creationId="{660AC32F-165C-C515-9473-4160438C96A5}"/>
          </ac:picMkLst>
        </pc:picChg>
      </pc:sldChg>
      <pc:sldChg chg="addSp delSp modSp del mod">
        <pc:chgData name="Nguyen Binh" userId="acf7f2a7-1119-454a-99ee-b7b1d8425230" providerId="ADAL" clId="{536C9E73-010D-410B-8C35-79A5E0E6D5E7}" dt="2024-07-18T17:30:07.038" v="1146" actId="47"/>
        <pc:sldMkLst>
          <pc:docMk/>
          <pc:sldMk cId="1074231946" sldId="310"/>
        </pc:sldMkLst>
        <pc:picChg chg="add del mod modCrop">
          <ac:chgData name="Nguyen Binh" userId="acf7f2a7-1119-454a-99ee-b7b1d8425230" providerId="ADAL" clId="{536C9E73-010D-410B-8C35-79A5E0E6D5E7}" dt="2024-07-18T17:29:54.724" v="1142" actId="21"/>
          <ac:picMkLst>
            <pc:docMk/>
            <pc:sldMk cId="1074231946" sldId="310"/>
            <ac:picMk id="2" creationId="{0104E402-CA2C-6397-DECC-8BCDF8787423}"/>
          </ac:picMkLst>
        </pc:picChg>
        <pc:picChg chg="del">
          <ac:chgData name="Nguyen Binh" userId="acf7f2a7-1119-454a-99ee-b7b1d8425230" providerId="ADAL" clId="{536C9E73-010D-410B-8C35-79A5E0E6D5E7}" dt="2024-07-17T18:09:56.155" v="1" actId="478"/>
          <ac:picMkLst>
            <pc:docMk/>
            <pc:sldMk cId="1074231946" sldId="310"/>
            <ac:picMk id="4" creationId="{F9CBF32A-B6EC-56A6-6535-48BE347D38D6}"/>
          </ac:picMkLst>
        </pc:picChg>
      </pc:sldChg>
      <pc:sldChg chg="addSp delSp modSp mod modAnim">
        <pc:chgData name="Nguyen Binh" userId="acf7f2a7-1119-454a-99ee-b7b1d8425230" providerId="ADAL" clId="{536C9E73-010D-410B-8C35-79A5E0E6D5E7}" dt="2024-07-25T16:09:54.209" v="14569"/>
        <pc:sldMkLst>
          <pc:docMk/>
          <pc:sldMk cId="2889306067" sldId="311"/>
        </pc:sldMkLst>
        <pc:spChg chg="mod">
          <ac:chgData name="Nguyen Binh" userId="acf7f2a7-1119-454a-99ee-b7b1d8425230" providerId="ADAL" clId="{536C9E73-010D-410B-8C35-79A5E0E6D5E7}" dt="2024-07-18T18:26:34.383" v="2270" actId="1076"/>
          <ac:spMkLst>
            <pc:docMk/>
            <pc:sldMk cId="2889306067" sldId="311"/>
            <ac:spMk id="4" creationId="{B7AEA13E-4A22-0FC1-0139-273C19D3FFE0}"/>
          </ac:spMkLst>
        </pc:spChg>
        <pc:spChg chg="add mod">
          <ac:chgData name="Nguyen Binh" userId="acf7f2a7-1119-454a-99ee-b7b1d8425230" providerId="ADAL" clId="{536C9E73-010D-410B-8C35-79A5E0E6D5E7}" dt="2024-07-25T14:09:10.983" v="12276" actId="14100"/>
          <ac:spMkLst>
            <pc:docMk/>
            <pc:sldMk cId="2889306067" sldId="311"/>
            <ac:spMk id="5" creationId="{8AC07FF5-9F09-FD4B-62DA-F2F6FBB9D223}"/>
          </ac:spMkLst>
        </pc:spChg>
        <pc:spChg chg="add mod">
          <ac:chgData name="Nguyen Binh" userId="acf7f2a7-1119-454a-99ee-b7b1d8425230" providerId="ADAL" clId="{536C9E73-010D-410B-8C35-79A5E0E6D5E7}" dt="2024-07-25T14:06:51.628" v="12159" actId="1076"/>
          <ac:spMkLst>
            <pc:docMk/>
            <pc:sldMk cId="2889306067" sldId="311"/>
            <ac:spMk id="8" creationId="{BD84C44D-E56E-9275-044C-E4D1B064197E}"/>
          </ac:spMkLst>
        </pc:spChg>
        <pc:spChg chg="add mod">
          <ac:chgData name="Nguyen Binh" userId="acf7f2a7-1119-454a-99ee-b7b1d8425230" providerId="ADAL" clId="{536C9E73-010D-410B-8C35-79A5E0E6D5E7}" dt="2024-07-25T14:09:07.046" v="12275" actId="1076"/>
          <ac:spMkLst>
            <pc:docMk/>
            <pc:sldMk cId="2889306067" sldId="311"/>
            <ac:spMk id="10" creationId="{E9CBE89B-EDB7-B18D-5494-E0BC6320D215}"/>
          </ac:spMkLst>
        </pc:spChg>
        <pc:picChg chg="del mod">
          <ac:chgData name="Nguyen Binh" userId="acf7f2a7-1119-454a-99ee-b7b1d8425230" providerId="ADAL" clId="{536C9E73-010D-410B-8C35-79A5E0E6D5E7}" dt="2024-07-18T17:29:31.572" v="1137" actId="478"/>
          <ac:picMkLst>
            <pc:docMk/>
            <pc:sldMk cId="2889306067" sldId="311"/>
            <ac:picMk id="5" creationId="{EA3DE90B-FE91-271E-93AF-0777C48E33C6}"/>
          </ac:picMkLst>
        </pc:picChg>
        <pc:picChg chg="add mod">
          <ac:chgData name="Nguyen Binh" userId="acf7f2a7-1119-454a-99ee-b7b1d8425230" providerId="ADAL" clId="{536C9E73-010D-410B-8C35-79A5E0E6D5E7}" dt="2024-07-18T18:26:31.783" v="2269" actId="1076"/>
          <ac:picMkLst>
            <pc:docMk/>
            <pc:sldMk cId="2889306067" sldId="311"/>
            <ac:picMk id="6" creationId="{D350EF9D-3CB9-809D-CB88-6D49D4A4D44F}"/>
          </ac:picMkLst>
        </pc:picChg>
      </pc:sldChg>
      <pc:sldChg chg="new del">
        <pc:chgData name="Nguyen Binh" userId="acf7f2a7-1119-454a-99ee-b7b1d8425230" providerId="ADAL" clId="{536C9E73-010D-410B-8C35-79A5E0E6D5E7}" dt="2024-07-18T17:19:29.636" v="899" actId="47"/>
        <pc:sldMkLst>
          <pc:docMk/>
          <pc:sldMk cId="1445498470" sldId="312"/>
        </pc:sldMkLst>
      </pc:sldChg>
      <pc:sldChg chg="new del">
        <pc:chgData name="Nguyen Binh" userId="acf7f2a7-1119-454a-99ee-b7b1d8425230" providerId="ADAL" clId="{536C9E73-010D-410B-8C35-79A5E0E6D5E7}" dt="2024-07-18T17:19:59.963" v="904" actId="47"/>
        <pc:sldMkLst>
          <pc:docMk/>
          <pc:sldMk cId="1905880434" sldId="312"/>
        </pc:sldMkLst>
      </pc:sldChg>
      <pc:sldChg chg="new del ord">
        <pc:chgData name="Nguyen Binh" userId="acf7f2a7-1119-454a-99ee-b7b1d8425230" providerId="ADAL" clId="{536C9E73-010D-410B-8C35-79A5E0E6D5E7}" dt="2024-07-18T17:25:34.521" v="968" actId="47"/>
        <pc:sldMkLst>
          <pc:docMk/>
          <pc:sldMk cId="3860076383" sldId="312"/>
        </pc:sldMkLst>
      </pc:sldChg>
      <pc:sldChg chg="addSp delSp modSp add mod ord modAnim modNotesTx">
        <pc:chgData name="Nguyen Binh" userId="acf7f2a7-1119-454a-99ee-b7b1d8425230" providerId="ADAL" clId="{536C9E73-010D-410B-8C35-79A5E0E6D5E7}" dt="2024-07-25T13:49:52.010" v="11965"/>
        <pc:sldMkLst>
          <pc:docMk/>
          <pc:sldMk cId="2926119881" sldId="313"/>
        </pc:sldMkLst>
        <pc:spChg chg="mod">
          <ac:chgData name="Nguyen Binh" userId="acf7f2a7-1119-454a-99ee-b7b1d8425230" providerId="ADAL" clId="{536C9E73-010D-410B-8C35-79A5E0E6D5E7}" dt="2024-07-25T13:49:52.010" v="11965"/>
          <ac:spMkLst>
            <pc:docMk/>
            <pc:sldMk cId="2926119881" sldId="313"/>
            <ac:spMk id="2" creationId="{C240523C-D518-08C9-3C56-917C4D657574}"/>
          </ac:spMkLst>
        </pc:spChg>
        <pc:spChg chg="add mod">
          <ac:chgData name="Nguyen Binh" userId="acf7f2a7-1119-454a-99ee-b7b1d8425230" providerId="ADAL" clId="{536C9E73-010D-410B-8C35-79A5E0E6D5E7}" dt="2024-07-19T11:07:05.849" v="6427" actId="1076"/>
          <ac:spMkLst>
            <pc:docMk/>
            <pc:sldMk cId="2926119881" sldId="313"/>
            <ac:spMk id="6" creationId="{0EC3086E-5C58-820A-9E8E-EC39E5C2D347}"/>
          </ac:spMkLst>
        </pc:spChg>
        <pc:graphicFrameChg chg="mod modGraphic">
          <ac:chgData name="Nguyen Binh" userId="acf7f2a7-1119-454a-99ee-b7b1d8425230" providerId="ADAL" clId="{536C9E73-010D-410B-8C35-79A5E0E6D5E7}" dt="2024-07-19T14:03:58.263" v="11530" actId="20577"/>
          <ac:graphicFrameMkLst>
            <pc:docMk/>
            <pc:sldMk cId="2926119881" sldId="313"/>
            <ac:graphicFrameMk id="4" creationId="{9E3A1B7E-1221-60AB-AA63-2C532C606E36}"/>
          </ac:graphicFrameMkLst>
        </pc:graphicFrameChg>
        <pc:picChg chg="add del mod">
          <ac:chgData name="Nguyen Binh" userId="acf7f2a7-1119-454a-99ee-b7b1d8425230" providerId="ADAL" clId="{536C9E73-010D-410B-8C35-79A5E0E6D5E7}" dt="2024-07-19T12:48:25.488" v="8650" actId="478"/>
          <ac:picMkLst>
            <pc:docMk/>
            <pc:sldMk cId="2926119881" sldId="313"/>
            <ac:picMk id="7" creationId="{80FF39C6-8F94-1FF0-1B1C-89ECC272FA36}"/>
          </ac:picMkLst>
        </pc:picChg>
      </pc:sldChg>
      <pc:sldChg chg="addSp delSp modSp new mod modAnim">
        <pc:chgData name="Nguyen Binh" userId="acf7f2a7-1119-454a-99ee-b7b1d8425230" providerId="ADAL" clId="{536C9E73-010D-410B-8C35-79A5E0E6D5E7}" dt="2024-07-25T15:08:12.669" v="13352" actId="20577"/>
        <pc:sldMkLst>
          <pc:docMk/>
          <pc:sldMk cId="2173484528" sldId="314"/>
        </pc:sldMkLst>
        <pc:spChg chg="del">
          <ac:chgData name="Nguyen Binh" userId="acf7f2a7-1119-454a-99ee-b7b1d8425230" providerId="ADAL" clId="{536C9E73-010D-410B-8C35-79A5E0E6D5E7}" dt="2024-07-18T17:34:25.513" v="1214" actId="478"/>
          <ac:spMkLst>
            <pc:docMk/>
            <pc:sldMk cId="2173484528" sldId="314"/>
            <ac:spMk id="2" creationId="{C74D6C4D-F04E-6D83-4BFC-B57532D15047}"/>
          </ac:spMkLst>
        </pc:spChg>
        <pc:spChg chg="add mod">
          <ac:chgData name="Nguyen Binh" userId="acf7f2a7-1119-454a-99ee-b7b1d8425230" providerId="ADAL" clId="{536C9E73-010D-410B-8C35-79A5E0E6D5E7}" dt="2024-07-25T14:43:53.131" v="12570"/>
          <ac:spMkLst>
            <pc:docMk/>
            <pc:sldMk cId="2173484528" sldId="314"/>
            <ac:spMk id="2" creationId="{E4239F7C-D1EE-F66C-6325-E6326DA31111}"/>
          </ac:spMkLst>
        </pc:spChg>
        <pc:spChg chg="add del mod">
          <ac:chgData name="Nguyen Binh" userId="acf7f2a7-1119-454a-99ee-b7b1d8425230" providerId="ADAL" clId="{536C9E73-010D-410B-8C35-79A5E0E6D5E7}" dt="2024-07-18T17:52:17.789" v="1662" actId="478"/>
          <ac:spMkLst>
            <pc:docMk/>
            <pc:sldMk cId="2173484528" sldId="314"/>
            <ac:spMk id="5" creationId="{25FEAECB-B5BE-5AB9-CA7F-CB6AB7A80CE6}"/>
          </ac:spMkLst>
        </pc:spChg>
        <pc:spChg chg="add del mod">
          <ac:chgData name="Nguyen Binh" userId="acf7f2a7-1119-454a-99ee-b7b1d8425230" providerId="ADAL" clId="{536C9E73-010D-410B-8C35-79A5E0E6D5E7}" dt="2024-07-18T17:52:20.270" v="1665" actId="478"/>
          <ac:spMkLst>
            <pc:docMk/>
            <pc:sldMk cId="2173484528" sldId="314"/>
            <ac:spMk id="8" creationId="{06954956-521C-FF83-805F-8AA9B3E92F62}"/>
          </ac:spMkLst>
        </pc:spChg>
        <pc:spChg chg="add mod">
          <ac:chgData name="Nguyen Binh" userId="acf7f2a7-1119-454a-99ee-b7b1d8425230" providerId="ADAL" clId="{536C9E73-010D-410B-8C35-79A5E0E6D5E7}" dt="2024-07-25T14:28:51.090" v="12500" actId="20577"/>
          <ac:spMkLst>
            <pc:docMk/>
            <pc:sldMk cId="2173484528" sldId="314"/>
            <ac:spMk id="9" creationId="{9AD21029-132D-FA96-D0D4-0489DDD0C4CA}"/>
          </ac:spMkLst>
        </pc:spChg>
        <pc:spChg chg="add del mod">
          <ac:chgData name="Nguyen Binh" userId="acf7f2a7-1119-454a-99ee-b7b1d8425230" providerId="ADAL" clId="{536C9E73-010D-410B-8C35-79A5E0E6D5E7}" dt="2024-07-18T17:54:32.009" v="1709" actId="478"/>
          <ac:spMkLst>
            <pc:docMk/>
            <pc:sldMk cId="2173484528" sldId="314"/>
            <ac:spMk id="10" creationId="{E24337C5-A86E-8710-258B-68035644D60E}"/>
          </ac:spMkLst>
        </pc:spChg>
        <pc:spChg chg="add del mod">
          <ac:chgData name="Nguyen Binh" userId="acf7f2a7-1119-454a-99ee-b7b1d8425230" providerId="ADAL" clId="{536C9E73-010D-410B-8C35-79A5E0E6D5E7}" dt="2024-07-18T18:05:29.684" v="1774"/>
          <ac:spMkLst>
            <pc:docMk/>
            <pc:sldMk cId="2173484528" sldId="314"/>
            <ac:spMk id="12" creationId="{C5AD9836-D260-E7BE-AC32-02689A023ADB}"/>
          </ac:spMkLst>
        </pc:spChg>
        <pc:spChg chg="add del mod">
          <ac:chgData name="Nguyen Binh" userId="acf7f2a7-1119-454a-99ee-b7b1d8425230" providerId="ADAL" clId="{536C9E73-010D-410B-8C35-79A5E0E6D5E7}" dt="2024-07-18T18:37:06.441" v="2631" actId="478"/>
          <ac:spMkLst>
            <pc:docMk/>
            <pc:sldMk cId="2173484528" sldId="314"/>
            <ac:spMk id="13" creationId="{996D7EE4-5B22-458C-B1E8-11A75CA05130}"/>
          </ac:spMkLst>
        </pc:spChg>
        <pc:spChg chg="add mod">
          <ac:chgData name="Nguyen Binh" userId="acf7f2a7-1119-454a-99ee-b7b1d8425230" providerId="ADAL" clId="{536C9E73-010D-410B-8C35-79A5E0E6D5E7}" dt="2024-07-25T15:08:12.669" v="13352" actId="20577"/>
          <ac:spMkLst>
            <pc:docMk/>
            <pc:sldMk cId="2173484528" sldId="314"/>
            <ac:spMk id="14" creationId="{A01E4EB1-E8EC-0D5B-7432-EB2D5D2539E4}"/>
          </ac:spMkLst>
        </pc:spChg>
        <pc:graphicFrameChg chg="add del mod">
          <ac:chgData name="Nguyen Binh" userId="acf7f2a7-1119-454a-99ee-b7b1d8425230" providerId="ADAL" clId="{536C9E73-010D-410B-8C35-79A5E0E6D5E7}" dt="2024-07-18T17:52:00.708" v="1656" actId="478"/>
          <ac:graphicFrameMkLst>
            <pc:docMk/>
            <pc:sldMk cId="2173484528" sldId="314"/>
            <ac:graphicFrameMk id="4" creationId="{BEC119E6-D046-058F-B837-2E4FB3DBF22E}"/>
          </ac:graphicFrameMkLst>
        </pc:graphicFrameChg>
        <pc:graphicFrameChg chg="add mod modGraphic">
          <ac:chgData name="Nguyen Binh" userId="acf7f2a7-1119-454a-99ee-b7b1d8425230" providerId="ADAL" clId="{536C9E73-010D-410B-8C35-79A5E0E6D5E7}" dt="2024-07-25T15:08:07.175" v="13340"/>
          <ac:graphicFrameMkLst>
            <pc:docMk/>
            <pc:sldMk cId="2173484528" sldId="314"/>
            <ac:graphicFrameMk id="6" creationId="{803D46EB-750E-F965-D2FA-3A111A123594}"/>
          </ac:graphicFrameMkLst>
        </pc:graphicFrameChg>
      </pc:sldChg>
      <pc:sldChg chg="addSp delSp modSp new del mod ord modAnim">
        <pc:chgData name="Nguyen Binh" userId="acf7f2a7-1119-454a-99ee-b7b1d8425230" providerId="ADAL" clId="{536C9E73-010D-410B-8C35-79A5E0E6D5E7}" dt="2024-07-25T16:33:56.338" v="14890" actId="47"/>
        <pc:sldMkLst>
          <pc:docMk/>
          <pc:sldMk cId="1432081450" sldId="315"/>
        </pc:sldMkLst>
        <pc:spChg chg="del">
          <ac:chgData name="Nguyen Binh" userId="acf7f2a7-1119-454a-99ee-b7b1d8425230" providerId="ADAL" clId="{536C9E73-010D-410B-8C35-79A5E0E6D5E7}" dt="2024-07-19T11:38:30.121" v="7069" actId="478"/>
          <ac:spMkLst>
            <pc:docMk/>
            <pc:sldMk cId="1432081450" sldId="315"/>
            <ac:spMk id="2" creationId="{48840A38-12FF-26B7-07B8-F2507B50F831}"/>
          </ac:spMkLst>
        </pc:spChg>
        <pc:spChg chg="del">
          <ac:chgData name="Nguyen Binh" userId="acf7f2a7-1119-454a-99ee-b7b1d8425230" providerId="ADAL" clId="{536C9E73-010D-410B-8C35-79A5E0E6D5E7}" dt="2024-07-19T11:58:34.623" v="7329" actId="478"/>
          <ac:spMkLst>
            <pc:docMk/>
            <pc:sldMk cId="1432081450" sldId="315"/>
            <ac:spMk id="3" creationId="{D4061468-60A2-2CF7-2D9C-679DEDFB2EF6}"/>
          </ac:spMkLst>
        </pc:spChg>
        <pc:spChg chg="add mod">
          <ac:chgData name="Nguyen Binh" userId="acf7f2a7-1119-454a-99ee-b7b1d8425230" providerId="ADAL" clId="{536C9E73-010D-410B-8C35-79A5E0E6D5E7}" dt="2024-07-19T11:38:30.574" v="7070"/>
          <ac:spMkLst>
            <pc:docMk/>
            <pc:sldMk cId="1432081450" sldId="315"/>
            <ac:spMk id="4" creationId="{F4A8A1C8-E911-ACB9-432D-454EBEB4EBD6}"/>
          </ac:spMkLst>
        </pc:spChg>
        <pc:spChg chg="add mod">
          <ac:chgData name="Nguyen Binh" userId="acf7f2a7-1119-454a-99ee-b7b1d8425230" providerId="ADAL" clId="{536C9E73-010D-410B-8C35-79A5E0E6D5E7}" dt="2024-07-25T16:12:42.556" v="14610" actId="255"/>
          <ac:spMkLst>
            <pc:docMk/>
            <pc:sldMk cId="1432081450" sldId="315"/>
            <ac:spMk id="7" creationId="{1F7C1745-85E5-D29B-2E6C-D42A71D7334E}"/>
          </ac:spMkLst>
        </pc:spChg>
        <pc:spChg chg="add mod">
          <ac:chgData name="Nguyen Binh" userId="acf7f2a7-1119-454a-99ee-b7b1d8425230" providerId="ADAL" clId="{536C9E73-010D-410B-8C35-79A5E0E6D5E7}" dt="2024-07-25T16:12:42.716" v="14611" actId="27636"/>
          <ac:spMkLst>
            <pc:docMk/>
            <pc:sldMk cId="1432081450" sldId="315"/>
            <ac:spMk id="8" creationId="{9BABB834-31EF-F993-818A-A70D1E2CBFCB}"/>
          </ac:spMkLst>
        </pc:spChg>
        <pc:spChg chg="add mod">
          <ac:chgData name="Nguyen Binh" userId="acf7f2a7-1119-454a-99ee-b7b1d8425230" providerId="ADAL" clId="{536C9E73-010D-410B-8C35-79A5E0E6D5E7}" dt="2024-07-25T16:12:42.556" v="14610" actId="255"/>
          <ac:spMkLst>
            <pc:docMk/>
            <pc:sldMk cId="1432081450" sldId="315"/>
            <ac:spMk id="9" creationId="{3E924D84-96A7-6996-2027-F01D7BD84972}"/>
          </ac:spMkLst>
        </pc:spChg>
        <pc:spChg chg="add mod">
          <ac:chgData name="Nguyen Binh" userId="acf7f2a7-1119-454a-99ee-b7b1d8425230" providerId="ADAL" clId="{536C9E73-010D-410B-8C35-79A5E0E6D5E7}" dt="2024-07-19T11:38:30.574" v="7070"/>
          <ac:spMkLst>
            <pc:docMk/>
            <pc:sldMk cId="1432081450" sldId="315"/>
            <ac:spMk id="10" creationId="{445634FA-4C58-AE6F-F2DE-BD6B18962AB0}"/>
          </ac:spMkLst>
        </pc:spChg>
        <pc:spChg chg="add mod">
          <ac:chgData name="Nguyen Binh" userId="acf7f2a7-1119-454a-99ee-b7b1d8425230" providerId="ADAL" clId="{536C9E73-010D-410B-8C35-79A5E0E6D5E7}" dt="2024-07-25T15:06:37.766" v="13293"/>
          <ac:spMkLst>
            <pc:docMk/>
            <pc:sldMk cId="1432081450" sldId="315"/>
            <ac:spMk id="11" creationId="{442B87B3-6970-8A32-2577-DB50E817BAAA}"/>
          </ac:spMkLst>
        </pc:spChg>
        <pc:spChg chg="add mod">
          <ac:chgData name="Nguyen Binh" userId="acf7f2a7-1119-454a-99ee-b7b1d8425230" providerId="ADAL" clId="{536C9E73-010D-410B-8C35-79A5E0E6D5E7}" dt="2024-07-19T11:38:30.574" v="7070"/>
          <ac:spMkLst>
            <pc:docMk/>
            <pc:sldMk cId="1432081450" sldId="315"/>
            <ac:spMk id="12" creationId="{E2DA188F-A7D3-8E89-70A9-DF2215509949}"/>
          </ac:spMkLst>
        </pc:spChg>
        <pc:graphicFrameChg chg="add del mod modGraphic">
          <ac:chgData name="Nguyen Binh" userId="acf7f2a7-1119-454a-99ee-b7b1d8425230" providerId="ADAL" clId="{536C9E73-010D-410B-8C35-79A5E0E6D5E7}" dt="2024-07-19T11:39:43.482" v="7082" actId="3680"/>
          <ac:graphicFrameMkLst>
            <pc:docMk/>
            <pc:sldMk cId="1432081450" sldId="315"/>
            <ac:graphicFrameMk id="14" creationId="{F9F61513-29D6-7C9D-E521-B641C089DD40}"/>
          </ac:graphicFrameMkLst>
        </pc:graphicFrameChg>
        <pc:cxnChg chg="add mod ord">
          <ac:chgData name="Nguyen Binh" userId="acf7f2a7-1119-454a-99ee-b7b1d8425230" providerId="ADAL" clId="{536C9E73-010D-410B-8C35-79A5E0E6D5E7}" dt="2024-07-19T11:58:04.482" v="7321" actId="166"/>
          <ac:cxnSpMkLst>
            <pc:docMk/>
            <pc:sldMk cId="1432081450" sldId="315"/>
            <ac:cxnSpMk id="5" creationId="{D18A0990-009A-2321-AFD0-DB6EC9F57202}"/>
          </ac:cxnSpMkLst>
        </pc:cxnChg>
        <pc:cxnChg chg="add mod ord">
          <ac:chgData name="Nguyen Binh" userId="acf7f2a7-1119-454a-99ee-b7b1d8425230" providerId="ADAL" clId="{536C9E73-010D-410B-8C35-79A5E0E6D5E7}" dt="2024-07-19T11:58:07.228" v="7322" actId="166"/>
          <ac:cxnSpMkLst>
            <pc:docMk/>
            <pc:sldMk cId="1432081450" sldId="315"/>
            <ac:cxnSpMk id="6" creationId="{D400CE5F-777F-E8AB-DFD4-39BA8EEFDEDD}"/>
          </ac:cxnSpMkLst>
        </pc:cxnChg>
        <pc:cxnChg chg="add mod">
          <ac:chgData name="Nguyen Binh" userId="acf7f2a7-1119-454a-99ee-b7b1d8425230" providerId="ADAL" clId="{536C9E73-010D-410B-8C35-79A5E0E6D5E7}" dt="2024-07-19T11:38:30.574" v="7070"/>
          <ac:cxnSpMkLst>
            <pc:docMk/>
            <pc:sldMk cId="1432081450" sldId="315"/>
            <ac:cxnSpMk id="13" creationId="{D221304D-9C54-DB97-B416-1F3132737E68}"/>
          </ac:cxnSpMkLst>
        </pc:cxnChg>
      </pc:sldChg>
      <pc:sldChg chg="addSp delSp modSp new mod modAnim">
        <pc:chgData name="Nguyen Binh" userId="acf7f2a7-1119-454a-99ee-b7b1d8425230" providerId="ADAL" clId="{536C9E73-010D-410B-8C35-79A5E0E6D5E7}" dt="2024-07-25T16:10:41.061" v="14575"/>
        <pc:sldMkLst>
          <pc:docMk/>
          <pc:sldMk cId="2134596653" sldId="316"/>
        </pc:sldMkLst>
        <pc:spChg chg="add mod">
          <ac:chgData name="Nguyen Binh" userId="acf7f2a7-1119-454a-99ee-b7b1d8425230" providerId="ADAL" clId="{536C9E73-010D-410B-8C35-79A5E0E6D5E7}" dt="2024-07-25T14:44:06.651" v="12572" actId="207"/>
          <ac:spMkLst>
            <pc:docMk/>
            <pc:sldMk cId="2134596653" sldId="316"/>
            <ac:spMk id="2" creationId="{1A4EE22B-16B4-FFA6-D82F-ED72C89FB116}"/>
          </ac:spMkLst>
        </pc:spChg>
        <pc:spChg chg="del">
          <ac:chgData name="Nguyen Binh" userId="acf7f2a7-1119-454a-99ee-b7b1d8425230" providerId="ADAL" clId="{536C9E73-010D-410B-8C35-79A5E0E6D5E7}" dt="2024-07-18T18:03:16.304" v="1750" actId="478"/>
          <ac:spMkLst>
            <pc:docMk/>
            <pc:sldMk cId="2134596653" sldId="316"/>
            <ac:spMk id="2" creationId="{E59CB840-8D3C-CF56-69EA-6EF3850A34FE}"/>
          </ac:spMkLst>
        </pc:spChg>
        <pc:spChg chg="add mod">
          <ac:chgData name="Nguyen Binh" userId="acf7f2a7-1119-454a-99ee-b7b1d8425230" providerId="ADAL" clId="{536C9E73-010D-410B-8C35-79A5E0E6D5E7}" dt="2024-07-18T18:03:20.928" v="1765" actId="20577"/>
          <ac:spMkLst>
            <pc:docMk/>
            <pc:sldMk cId="2134596653" sldId="316"/>
            <ac:spMk id="4" creationId="{0CA806F1-CC33-276F-7E5F-C167FAAF1339}"/>
          </ac:spMkLst>
        </pc:spChg>
        <pc:spChg chg="add del mod">
          <ac:chgData name="Nguyen Binh" userId="acf7f2a7-1119-454a-99ee-b7b1d8425230" providerId="ADAL" clId="{536C9E73-010D-410B-8C35-79A5E0E6D5E7}" dt="2024-07-18T18:07:19.992" v="1817" actId="21"/>
          <ac:spMkLst>
            <pc:docMk/>
            <pc:sldMk cId="2134596653" sldId="316"/>
            <ac:spMk id="6" creationId="{996D7EE4-5B22-458C-B1E8-11A75CA05130}"/>
          </ac:spMkLst>
        </pc:spChg>
        <pc:spChg chg="add del mod">
          <ac:chgData name="Nguyen Binh" userId="acf7f2a7-1119-454a-99ee-b7b1d8425230" providerId="ADAL" clId="{536C9E73-010D-410B-8C35-79A5E0E6D5E7}" dt="2024-07-18T18:39:27.697" v="2729" actId="478"/>
          <ac:spMkLst>
            <pc:docMk/>
            <pc:sldMk cId="2134596653" sldId="316"/>
            <ac:spMk id="8" creationId="{B5743C7C-37EE-255A-FB10-6C592C2BC0A0}"/>
          </ac:spMkLst>
        </pc:spChg>
        <pc:spChg chg="add mod">
          <ac:chgData name="Nguyen Binh" userId="acf7f2a7-1119-454a-99ee-b7b1d8425230" providerId="ADAL" clId="{536C9E73-010D-410B-8C35-79A5E0E6D5E7}" dt="2024-07-25T15:08:30.511" v="13355"/>
          <ac:spMkLst>
            <pc:docMk/>
            <pc:sldMk cId="2134596653" sldId="316"/>
            <ac:spMk id="9" creationId="{DE6871EE-ACEB-FE23-6A18-91BAA26D5616}"/>
          </ac:spMkLst>
        </pc:spChg>
        <pc:graphicFrameChg chg="add mod modGraphic">
          <ac:chgData name="Nguyen Binh" userId="acf7f2a7-1119-454a-99ee-b7b1d8425230" providerId="ADAL" clId="{536C9E73-010D-410B-8C35-79A5E0E6D5E7}" dt="2024-07-25T16:10:41.061" v="14575"/>
          <ac:graphicFrameMkLst>
            <pc:docMk/>
            <pc:sldMk cId="2134596653" sldId="316"/>
            <ac:graphicFrameMk id="5" creationId="{41001ED3-88F6-3257-1F77-FB0750CD0465}"/>
          </ac:graphicFrameMkLst>
        </pc:graphicFrameChg>
      </pc:sldChg>
      <pc:sldChg chg="addSp delSp modSp new del mod ord modAnim">
        <pc:chgData name="Nguyen Binh" userId="acf7f2a7-1119-454a-99ee-b7b1d8425230" providerId="ADAL" clId="{536C9E73-010D-410B-8C35-79A5E0E6D5E7}" dt="2024-07-25T16:13:51.070" v="14612" actId="47"/>
        <pc:sldMkLst>
          <pc:docMk/>
          <pc:sldMk cId="2137749707" sldId="317"/>
        </pc:sldMkLst>
        <pc:spChg chg="mod">
          <ac:chgData name="Nguyen Binh" userId="acf7f2a7-1119-454a-99ee-b7b1d8425230" providerId="ADAL" clId="{536C9E73-010D-410B-8C35-79A5E0E6D5E7}" dt="2024-07-25T15:06:49.975" v="13298"/>
          <ac:spMkLst>
            <pc:docMk/>
            <pc:sldMk cId="2137749707" sldId="317"/>
            <ac:spMk id="2" creationId="{13646BA2-53AE-5F19-7088-232E70455390}"/>
          </ac:spMkLst>
        </pc:spChg>
        <pc:spChg chg="add mod">
          <ac:chgData name="Nguyen Binh" userId="acf7f2a7-1119-454a-99ee-b7b1d8425230" providerId="ADAL" clId="{536C9E73-010D-410B-8C35-79A5E0E6D5E7}" dt="2024-07-25T15:06:56.163" v="13300"/>
          <ac:spMkLst>
            <pc:docMk/>
            <pc:sldMk cId="2137749707" sldId="317"/>
            <ac:spMk id="11" creationId="{9E9B2F55-830E-3E99-3E93-A48955447109}"/>
          </ac:spMkLst>
        </pc:spChg>
        <pc:spChg chg="add mod">
          <ac:chgData name="Nguyen Binh" userId="acf7f2a7-1119-454a-99ee-b7b1d8425230" providerId="ADAL" clId="{536C9E73-010D-410B-8C35-79A5E0E6D5E7}" dt="2024-07-25T15:07:00.417" v="13301"/>
          <ac:spMkLst>
            <pc:docMk/>
            <pc:sldMk cId="2137749707" sldId="317"/>
            <ac:spMk id="13" creationId="{0BCAAE28-7490-E5EE-C7E2-31859DC14E4A}"/>
          </ac:spMkLst>
        </pc:spChg>
        <pc:picChg chg="add del mod">
          <ac:chgData name="Nguyen Binh" userId="acf7f2a7-1119-454a-99ee-b7b1d8425230" providerId="ADAL" clId="{536C9E73-010D-410B-8C35-79A5E0E6D5E7}" dt="2024-07-19T11:22:10.949" v="6691" actId="478"/>
          <ac:picMkLst>
            <pc:docMk/>
            <pc:sldMk cId="2137749707" sldId="317"/>
            <ac:picMk id="4" creationId="{17D455D5-3686-8150-9ABE-895544FE09E8}"/>
          </ac:picMkLst>
        </pc:picChg>
        <pc:picChg chg="add del mod">
          <ac:chgData name="Nguyen Binh" userId="acf7f2a7-1119-454a-99ee-b7b1d8425230" providerId="ADAL" clId="{536C9E73-010D-410B-8C35-79A5E0E6D5E7}" dt="2024-07-19T11:27:56.818" v="6813" actId="478"/>
          <ac:picMkLst>
            <pc:docMk/>
            <pc:sldMk cId="2137749707" sldId="317"/>
            <ac:picMk id="5" creationId="{D9E0E61E-41D0-565B-932D-72ECF3D71054}"/>
          </ac:picMkLst>
        </pc:picChg>
        <pc:picChg chg="add del mod">
          <ac:chgData name="Nguyen Binh" userId="acf7f2a7-1119-454a-99ee-b7b1d8425230" providerId="ADAL" clId="{536C9E73-010D-410B-8C35-79A5E0E6D5E7}" dt="2024-07-19T11:25:56.415" v="6738" actId="478"/>
          <ac:picMkLst>
            <pc:docMk/>
            <pc:sldMk cId="2137749707" sldId="317"/>
            <ac:picMk id="6" creationId="{C8799AC9-0100-039A-6FAA-0A218217DEDB}"/>
          </ac:picMkLst>
        </pc:picChg>
        <pc:picChg chg="add del mod">
          <ac:chgData name="Nguyen Binh" userId="acf7f2a7-1119-454a-99ee-b7b1d8425230" providerId="ADAL" clId="{536C9E73-010D-410B-8C35-79A5E0E6D5E7}" dt="2024-07-19T11:27:46.515" v="6810" actId="478"/>
          <ac:picMkLst>
            <pc:docMk/>
            <pc:sldMk cId="2137749707" sldId="317"/>
            <ac:picMk id="7" creationId="{A365FAB9-1ACC-1DD5-5C00-F27168F02728}"/>
          </ac:picMkLst>
        </pc:picChg>
        <pc:picChg chg="add mod">
          <ac:chgData name="Nguyen Binh" userId="acf7f2a7-1119-454a-99ee-b7b1d8425230" providerId="ADAL" clId="{536C9E73-010D-410B-8C35-79A5E0E6D5E7}" dt="2024-07-19T13:26:07.518" v="9970" actId="1076"/>
          <ac:picMkLst>
            <pc:docMk/>
            <pc:sldMk cId="2137749707" sldId="317"/>
            <ac:picMk id="8" creationId="{D117B7A3-49CD-6C76-F427-257CBB2EEF64}"/>
          </ac:picMkLst>
        </pc:picChg>
        <pc:picChg chg="add mod">
          <ac:chgData name="Nguyen Binh" userId="acf7f2a7-1119-454a-99ee-b7b1d8425230" providerId="ADAL" clId="{536C9E73-010D-410B-8C35-79A5E0E6D5E7}" dt="2024-07-19T13:26:07.518" v="9970" actId="1076"/>
          <ac:picMkLst>
            <pc:docMk/>
            <pc:sldMk cId="2137749707" sldId="317"/>
            <ac:picMk id="9" creationId="{5ACC1C59-D6ED-468E-134B-BDC084386F34}"/>
          </ac:picMkLst>
        </pc:picChg>
      </pc:sldChg>
      <pc:sldChg chg="addSp delSp modSp add del mod ord delAnim modAnim">
        <pc:chgData name="Nguyen Binh" userId="acf7f2a7-1119-454a-99ee-b7b1d8425230" providerId="ADAL" clId="{536C9E73-010D-410B-8C35-79A5E0E6D5E7}" dt="2024-07-25T16:14:52.282" v="14631" actId="47"/>
        <pc:sldMkLst>
          <pc:docMk/>
          <pc:sldMk cId="1146455940" sldId="318"/>
        </pc:sldMkLst>
        <pc:spChg chg="del">
          <ac:chgData name="Nguyen Binh" userId="acf7f2a7-1119-454a-99ee-b7b1d8425230" providerId="ADAL" clId="{536C9E73-010D-410B-8C35-79A5E0E6D5E7}" dt="2024-07-19T11:58:40.469" v="7331" actId="478"/>
          <ac:spMkLst>
            <pc:docMk/>
            <pc:sldMk cId="1146455940" sldId="318"/>
            <ac:spMk id="3" creationId="{D4061468-60A2-2CF7-2D9C-679DEDFB2EF6}"/>
          </ac:spMkLst>
        </pc:spChg>
        <pc:spChg chg="mod">
          <ac:chgData name="Nguyen Binh" userId="acf7f2a7-1119-454a-99ee-b7b1d8425230" providerId="ADAL" clId="{536C9E73-010D-410B-8C35-79A5E0E6D5E7}" dt="2024-07-25T16:12:35.970" v="14608" actId="255"/>
          <ac:spMkLst>
            <pc:docMk/>
            <pc:sldMk cId="1146455940" sldId="318"/>
            <ac:spMk id="7" creationId="{1F7C1745-85E5-D29B-2E6C-D42A71D7334E}"/>
          </ac:spMkLst>
        </pc:spChg>
        <pc:spChg chg="mod">
          <ac:chgData name="Nguyen Binh" userId="acf7f2a7-1119-454a-99ee-b7b1d8425230" providerId="ADAL" clId="{536C9E73-010D-410B-8C35-79A5E0E6D5E7}" dt="2024-07-25T16:12:36.331" v="14609" actId="27636"/>
          <ac:spMkLst>
            <pc:docMk/>
            <pc:sldMk cId="1146455940" sldId="318"/>
            <ac:spMk id="8" creationId="{9BABB834-31EF-F993-818A-A70D1E2CBFCB}"/>
          </ac:spMkLst>
        </pc:spChg>
        <pc:spChg chg="mod">
          <ac:chgData name="Nguyen Binh" userId="acf7f2a7-1119-454a-99ee-b7b1d8425230" providerId="ADAL" clId="{536C9E73-010D-410B-8C35-79A5E0E6D5E7}" dt="2024-07-25T16:12:35.970" v="14608" actId="255"/>
          <ac:spMkLst>
            <pc:docMk/>
            <pc:sldMk cId="1146455940" sldId="318"/>
            <ac:spMk id="9" creationId="{3E924D84-96A7-6996-2027-F01D7BD84972}"/>
          </ac:spMkLst>
        </pc:spChg>
        <pc:spChg chg="del">
          <ac:chgData name="Nguyen Binh" userId="acf7f2a7-1119-454a-99ee-b7b1d8425230" providerId="ADAL" clId="{536C9E73-010D-410B-8C35-79A5E0E6D5E7}" dt="2024-07-19T11:58:19.845" v="7326" actId="478"/>
          <ac:spMkLst>
            <pc:docMk/>
            <pc:sldMk cId="1146455940" sldId="318"/>
            <ac:spMk id="10" creationId="{445634FA-4C58-AE6F-F2DE-BD6B18962AB0}"/>
          </ac:spMkLst>
        </pc:spChg>
        <pc:spChg chg="del">
          <ac:chgData name="Nguyen Binh" userId="acf7f2a7-1119-454a-99ee-b7b1d8425230" providerId="ADAL" clId="{536C9E73-010D-410B-8C35-79A5E0E6D5E7}" dt="2024-07-19T11:58:21.304" v="7327" actId="478"/>
          <ac:spMkLst>
            <pc:docMk/>
            <pc:sldMk cId="1146455940" sldId="318"/>
            <ac:spMk id="11" creationId="{442B87B3-6970-8A32-2577-DB50E817BAAA}"/>
          </ac:spMkLst>
        </pc:spChg>
        <pc:spChg chg="del">
          <ac:chgData name="Nguyen Binh" userId="acf7f2a7-1119-454a-99ee-b7b1d8425230" providerId="ADAL" clId="{536C9E73-010D-410B-8C35-79A5E0E6D5E7}" dt="2024-07-19T11:58:18.374" v="7325" actId="478"/>
          <ac:spMkLst>
            <pc:docMk/>
            <pc:sldMk cId="1146455940" sldId="318"/>
            <ac:spMk id="12" creationId="{E2DA188F-A7D3-8E89-70A9-DF2215509949}"/>
          </ac:spMkLst>
        </pc:spChg>
        <pc:spChg chg="add mod">
          <ac:chgData name="Nguyen Binh" userId="acf7f2a7-1119-454a-99ee-b7b1d8425230" providerId="ADAL" clId="{536C9E73-010D-410B-8C35-79A5E0E6D5E7}" dt="2024-07-19T12:24:52.191" v="8043" actId="1076"/>
          <ac:spMkLst>
            <pc:docMk/>
            <pc:sldMk cId="1146455940" sldId="318"/>
            <ac:spMk id="20" creationId="{7B194674-5C81-7E9B-E8E4-37CE709A4AFE}"/>
          </ac:spMkLst>
        </pc:spChg>
        <pc:spChg chg="add mod">
          <ac:chgData name="Nguyen Binh" userId="acf7f2a7-1119-454a-99ee-b7b1d8425230" providerId="ADAL" clId="{536C9E73-010D-410B-8C35-79A5E0E6D5E7}" dt="2024-07-19T12:24:54.004" v="8044" actId="1076"/>
          <ac:spMkLst>
            <pc:docMk/>
            <pc:sldMk cId="1146455940" sldId="318"/>
            <ac:spMk id="21" creationId="{3CEA235A-C0B5-CEAF-7136-9B82B9D3023E}"/>
          </ac:spMkLst>
        </pc:spChg>
        <pc:spChg chg="add mod">
          <ac:chgData name="Nguyen Binh" userId="acf7f2a7-1119-454a-99ee-b7b1d8425230" providerId="ADAL" clId="{536C9E73-010D-410B-8C35-79A5E0E6D5E7}" dt="2024-07-19T12:25:03.597" v="8048" actId="1076"/>
          <ac:spMkLst>
            <pc:docMk/>
            <pc:sldMk cId="1146455940" sldId="318"/>
            <ac:spMk id="22" creationId="{FB011430-C4AE-1C8C-7D20-2A119771BDF5}"/>
          </ac:spMkLst>
        </pc:spChg>
        <pc:spChg chg="add mod">
          <ac:chgData name="Nguyen Binh" userId="acf7f2a7-1119-454a-99ee-b7b1d8425230" providerId="ADAL" clId="{536C9E73-010D-410B-8C35-79A5E0E6D5E7}" dt="2024-07-25T15:06:26.852" v="13292"/>
          <ac:spMkLst>
            <pc:docMk/>
            <pc:sldMk cId="1146455940" sldId="318"/>
            <ac:spMk id="24" creationId="{205F3D6F-A9E8-424F-BCF1-86AC8D4E1590}"/>
          </ac:spMkLst>
        </pc:spChg>
        <pc:spChg chg="add mod">
          <ac:chgData name="Nguyen Binh" userId="acf7f2a7-1119-454a-99ee-b7b1d8425230" providerId="ADAL" clId="{536C9E73-010D-410B-8C35-79A5E0E6D5E7}" dt="2024-07-19T12:31:30.296" v="8453" actId="20577"/>
          <ac:spMkLst>
            <pc:docMk/>
            <pc:sldMk cId="1146455940" sldId="318"/>
            <ac:spMk id="25" creationId="{8B7CEE0C-0818-3C72-9F3C-BA95DF2DE727}"/>
          </ac:spMkLst>
        </pc:spChg>
        <pc:spChg chg="add mod">
          <ac:chgData name="Nguyen Binh" userId="acf7f2a7-1119-454a-99ee-b7b1d8425230" providerId="ADAL" clId="{536C9E73-010D-410B-8C35-79A5E0E6D5E7}" dt="2024-07-19T12:31:32.186" v="8457" actId="20577"/>
          <ac:spMkLst>
            <pc:docMk/>
            <pc:sldMk cId="1146455940" sldId="318"/>
            <ac:spMk id="26" creationId="{57C7937E-B075-9D10-07F6-5F9F2D975967}"/>
          </ac:spMkLst>
        </pc:spChg>
        <pc:spChg chg="add mod">
          <ac:chgData name="Nguyen Binh" userId="acf7f2a7-1119-454a-99ee-b7b1d8425230" providerId="ADAL" clId="{536C9E73-010D-410B-8C35-79A5E0E6D5E7}" dt="2024-07-19T12:31:54.280" v="8462" actId="1076"/>
          <ac:spMkLst>
            <pc:docMk/>
            <pc:sldMk cId="1146455940" sldId="318"/>
            <ac:spMk id="29" creationId="{D141416C-7AC6-F4DC-C568-07FE56F423F6}"/>
          </ac:spMkLst>
        </pc:spChg>
        <pc:spChg chg="add mod">
          <ac:chgData name="Nguyen Binh" userId="acf7f2a7-1119-454a-99ee-b7b1d8425230" providerId="ADAL" clId="{536C9E73-010D-410B-8C35-79A5E0E6D5E7}" dt="2024-07-19T12:31:54.280" v="8462" actId="1076"/>
          <ac:spMkLst>
            <pc:docMk/>
            <pc:sldMk cId="1146455940" sldId="318"/>
            <ac:spMk id="30" creationId="{A82DB69A-6548-B981-42BA-047A3DA92031}"/>
          </ac:spMkLst>
        </pc:spChg>
        <pc:spChg chg="add mod">
          <ac:chgData name="Nguyen Binh" userId="acf7f2a7-1119-454a-99ee-b7b1d8425230" providerId="ADAL" clId="{536C9E73-010D-410B-8C35-79A5E0E6D5E7}" dt="2024-07-19T12:33:42.805" v="8573" actId="1076"/>
          <ac:spMkLst>
            <pc:docMk/>
            <pc:sldMk cId="1146455940" sldId="318"/>
            <ac:spMk id="32" creationId="{534FFA80-551B-3D43-D61A-D0ABBEFB8568}"/>
          </ac:spMkLst>
        </pc:spChg>
        <pc:spChg chg="add mod">
          <ac:chgData name="Nguyen Binh" userId="acf7f2a7-1119-454a-99ee-b7b1d8425230" providerId="ADAL" clId="{536C9E73-010D-410B-8C35-79A5E0E6D5E7}" dt="2024-07-19T12:26:32.135" v="8139" actId="404"/>
          <ac:spMkLst>
            <pc:docMk/>
            <pc:sldMk cId="1146455940" sldId="318"/>
            <ac:spMk id="33" creationId="{C395FCF8-282A-86A3-BD4C-6703DF9D97F8}"/>
          </ac:spMkLst>
        </pc:spChg>
        <pc:spChg chg="add mod">
          <ac:chgData name="Nguyen Binh" userId="acf7f2a7-1119-454a-99ee-b7b1d8425230" providerId="ADAL" clId="{536C9E73-010D-410B-8C35-79A5E0E6D5E7}" dt="2024-07-19T12:26:32.135" v="8139" actId="404"/>
          <ac:spMkLst>
            <pc:docMk/>
            <pc:sldMk cId="1146455940" sldId="318"/>
            <ac:spMk id="34" creationId="{C4E8DDA1-FA6A-885C-A538-355195F9E882}"/>
          </ac:spMkLst>
        </pc:spChg>
        <pc:spChg chg="add mod">
          <ac:chgData name="Nguyen Binh" userId="acf7f2a7-1119-454a-99ee-b7b1d8425230" providerId="ADAL" clId="{536C9E73-010D-410B-8C35-79A5E0E6D5E7}" dt="2024-07-19T12:26:32.135" v="8139" actId="404"/>
          <ac:spMkLst>
            <pc:docMk/>
            <pc:sldMk cId="1146455940" sldId="318"/>
            <ac:spMk id="35" creationId="{A4F475AA-0FB5-C765-DA29-8E9AC28EAC10}"/>
          </ac:spMkLst>
        </pc:spChg>
        <pc:spChg chg="add mod">
          <ac:chgData name="Nguyen Binh" userId="acf7f2a7-1119-454a-99ee-b7b1d8425230" providerId="ADAL" clId="{536C9E73-010D-410B-8C35-79A5E0E6D5E7}" dt="2024-07-19T12:33:51.992" v="8576" actId="1076"/>
          <ac:spMkLst>
            <pc:docMk/>
            <pc:sldMk cId="1146455940" sldId="318"/>
            <ac:spMk id="36" creationId="{6DAAAE19-0793-8B9B-1B16-95A65E0D39D5}"/>
          </ac:spMkLst>
        </pc:spChg>
        <pc:spChg chg="add mod">
          <ac:chgData name="Nguyen Binh" userId="acf7f2a7-1119-454a-99ee-b7b1d8425230" providerId="ADAL" clId="{536C9E73-010D-410B-8C35-79A5E0E6D5E7}" dt="2024-07-19T12:27:51.910" v="8257"/>
          <ac:spMkLst>
            <pc:docMk/>
            <pc:sldMk cId="1146455940" sldId="318"/>
            <ac:spMk id="37" creationId="{1CDD258B-7566-D486-5E2F-20BF34E420AF}"/>
          </ac:spMkLst>
        </pc:spChg>
        <pc:spChg chg="add mod">
          <ac:chgData name="Nguyen Binh" userId="acf7f2a7-1119-454a-99ee-b7b1d8425230" providerId="ADAL" clId="{536C9E73-010D-410B-8C35-79A5E0E6D5E7}" dt="2024-07-19T12:31:54.280" v="8462" actId="1076"/>
          <ac:spMkLst>
            <pc:docMk/>
            <pc:sldMk cId="1146455940" sldId="318"/>
            <ac:spMk id="38" creationId="{0D446163-A684-546A-5A71-E110662C6AE8}"/>
          </ac:spMkLst>
        </pc:spChg>
        <pc:spChg chg="add mod">
          <ac:chgData name="Nguyen Binh" userId="acf7f2a7-1119-454a-99ee-b7b1d8425230" providerId="ADAL" clId="{536C9E73-010D-410B-8C35-79A5E0E6D5E7}" dt="2024-07-19T12:31:54.280" v="8462" actId="1076"/>
          <ac:spMkLst>
            <pc:docMk/>
            <pc:sldMk cId="1146455940" sldId="318"/>
            <ac:spMk id="39" creationId="{BB8966A0-8070-7084-95D0-ABE3E075268C}"/>
          </ac:spMkLst>
        </pc:spChg>
        <pc:spChg chg="add mod">
          <ac:chgData name="Nguyen Binh" userId="acf7f2a7-1119-454a-99ee-b7b1d8425230" providerId="ADAL" clId="{536C9E73-010D-410B-8C35-79A5E0E6D5E7}" dt="2024-07-19T12:28:46.351" v="8266" actId="688"/>
          <ac:spMkLst>
            <pc:docMk/>
            <pc:sldMk cId="1146455940" sldId="318"/>
            <ac:spMk id="40" creationId="{DF89F452-33D2-8097-75E6-544ABCC545A9}"/>
          </ac:spMkLst>
        </pc:spChg>
        <pc:spChg chg="add mod">
          <ac:chgData name="Nguyen Binh" userId="acf7f2a7-1119-454a-99ee-b7b1d8425230" providerId="ADAL" clId="{536C9E73-010D-410B-8C35-79A5E0E6D5E7}" dt="2024-07-19T12:28:54.336" v="8269" actId="1076"/>
          <ac:spMkLst>
            <pc:docMk/>
            <pc:sldMk cId="1146455940" sldId="318"/>
            <ac:spMk id="41" creationId="{6396551A-B53E-2D88-6D00-EC7E5335F1FD}"/>
          </ac:spMkLst>
        </pc:spChg>
        <pc:spChg chg="add mod">
          <ac:chgData name="Nguyen Binh" userId="acf7f2a7-1119-454a-99ee-b7b1d8425230" providerId="ADAL" clId="{536C9E73-010D-410B-8C35-79A5E0E6D5E7}" dt="2024-07-19T12:29:01.931" v="8272" actId="1076"/>
          <ac:spMkLst>
            <pc:docMk/>
            <pc:sldMk cId="1146455940" sldId="318"/>
            <ac:spMk id="42" creationId="{23B15763-2C4F-6698-D777-E84046B79696}"/>
          </ac:spMkLst>
        </pc:spChg>
        <pc:spChg chg="add mod">
          <ac:chgData name="Nguyen Binh" userId="acf7f2a7-1119-454a-99ee-b7b1d8425230" providerId="ADAL" clId="{536C9E73-010D-410B-8C35-79A5E0E6D5E7}" dt="2024-07-19T12:31:47.843" v="8461" actId="113"/>
          <ac:spMkLst>
            <pc:docMk/>
            <pc:sldMk cId="1146455940" sldId="318"/>
            <ac:spMk id="43" creationId="{3E8E80E9-899E-8D29-DF77-58FEBB5C5A20}"/>
          </ac:spMkLst>
        </pc:spChg>
        <pc:spChg chg="add mod">
          <ac:chgData name="Nguyen Binh" userId="acf7f2a7-1119-454a-99ee-b7b1d8425230" providerId="ADAL" clId="{536C9E73-010D-410B-8C35-79A5E0E6D5E7}" dt="2024-07-19T12:34:42.803" v="8583" actId="1076"/>
          <ac:spMkLst>
            <pc:docMk/>
            <pc:sldMk cId="1146455940" sldId="318"/>
            <ac:spMk id="44" creationId="{181C0326-7935-D5D6-0ADB-1D37252950EB}"/>
          </ac:spMkLst>
        </pc:spChg>
        <pc:spChg chg="add mod">
          <ac:chgData name="Nguyen Binh" userId="acf7f2a7-1119-454a-99ee-b7b1d8425230" providerId="ADAL" clId="{536C9E73-010D-410B-8C35-79A5E0E6D5E7}" dt="2024-07-19T12:56:27.363" v="8922" actId="20577"/>
          <ac:spMkLst>
            <pc:docMk/>
            <pc:sldMk cId="1146455940" sldId="318"/>
            <ac:spMk id="46" creationId="{A2D821DE-ADA3-588D-41CB-072CAFA82B69}"/>
          </ac:spMkLst>
        </pc:spChg>
        <pc:spChg chg="add mod">
          <ac:chgData name="Nguyen Binh" userId="acf7f2a7-1119-454a-99ee-b7b1d8425230" providerId="ADAL" clId="{536C9E73-010D-410B-8C35-79A5E0E6D5E7}" dt="2024-07-19T12:32:10.718" v="8464" actId="1076"/>
          <ac:spMkLst>
            <pc:docMk/>
            <pc:sldMk cId="1146455940" sldId="318"/>
            <ac:spMk id="47" creationId="{047785B0-9661-E72F-F5C3-4894C064FDC1}"/>
          </ac:spMkLst>
        </pc:spChg>
        <pc:spChg chg="add mod">
          <ac:chgData name="Nguyen Binh" userId="acf7f2a7-1119-454a-99ee-b7b1d8425230" providerId="ADAL" clId="{536C9E73-010D-410B-8C35-79A5E0E6D5E7}" dt="2024-07-19T12:35:23" v="8588" actId="1076"/>
          <ac:spMkLst>
            <pc:docMk/>
            <pc:sldMk cId="1146455940" sldId="318"/>
            <ac:spMk id="48" creationId="{4D57EEC0-B74E-50DC-7757-70E2B1B126DA}"/>
          </ac:spMkLst>
        </pc:spChg>
        <pc:spChg chg="add mod">
          <ac:chgData name="Nguyen Binh" userId="acf7f2a7-1119-454a-99ee-b7b1d8425230" providerId="ADAL" clId="{536C9E73-010D-410B-8C35-79A5E0E6D5E7}" dt="2024-07-19T12:34:55.349" v="8586" actId="113"/>
          <ac:spMkLst>
            <pc:docMk/>
            <pc:sldMk cId="1146455940" sldId="318"/>
            <ac:spMk id="50" creationId="{0933AA29-C077-FB14-6F4C-B8CBEEDAA845}"/>
          </ac:spMkLst>
        </pc:spChg>
        <pc:spChg chg="add mod">
          <ac:chgData name="Nguyen Binh" userId="acf7f2a7-1119-454a-99ee-b7b1d8425230" providerId="ADAL" clId="{536C9E73-010D-410B-8C35-79A5E0E6D5E7}" dt="2024-07-19T12:32:52.859" v="8559" actId="1076"/>
          <ac:spMkLst>
            <pc:docMk/>
            <pc:sldMk cId="1146455940" sldId="318"/>
            <ac:spMk id="51" creationId="{EE119AED-B7B8-69D9-B3F4-81FC01F9FF37}"/>
          </ac:spMkLst>
        </pc:spChg>
        <pc:spChg chg="add mod">
          <ac:chgData name="Nguyen Binh" userId="acf7f2a7-1119-454a-99ee-b7b1d8425230" providerId="ADAL" clId="{536C9E73-010D-410B-8C35-79A5E0E6D5E7}" dt="2024-07-19T12:54:34.913" v="8904" actId="1076"/>
          <ac:spMkLst>
            <pc:docMk/>
            <pc:sldMk cId="1146455940" sldId="318"/>
            <ac:spMk id="52" creationId="{9358E42D-3F41-4850-B3B2-D3C4F03AF2AF}"/>
          </ac:spMkLst>
        </pc:spChg>
        <pc:spChg chg="add mod">
          <ac:chgData name="Nguyen Binh" userId="acf7f2a7-1119-454a-99ee-b7b1d8425230" providerId="ADAL" clId="{536C9E73-010D-410B-8C35-79A5E0E6D5E7}" dt="2024-07-19T12:54:33.491" v="8903" actId="1076"/>
          <ac:spMkLst>
            <pc:docMk/>
            <pc:sldMk cId="1146455940" sldId="318"/>
            <ac:spMk id="56" creationId="{E269A8C5-C278-69FE-EAE7-AACC9FBB6CA5}"/>
          </ac:spMkLst>
        </pc:spChg>
        <pc:picChg chg="add del mod">
          <ac:chgData name="Nguyen Binh" userId="acf7f2a7-1119-454a-99ee-b7b1d8425230" providerId="ADAL" clId="{536C9E73-010D-410B-8C35-79A5E0E6D5E7}" dt="2024-07-19T12:25:31.729" v="8052" actId="478"/>
          <ac:picMkLst>
            <pc:docMk/>
            <pc:sldMk cId="1146455940" sldId="318"/>
            <ac:picMk id="2" creationId="{075D4CE2-CE77-E3D7-72E7-3723285D2C43}"/>
          </ac:picMkLst>
        </pc:picChg>
        <pc:picChg chg="add del mod">
          <ac:chgData name="Nguyen Binh" userId="acf7f2a7-1119-454a-99ee-b7b1d8425230" providerId="ADAL" clId="{536C9E73-010D-410B-8C35-79A5E0E6D5E7}" dt="2024-07-19T12:25:06.682" v="8049" actId="478"/>
          <ac:picMkLst>
            <pc:docMk/>
            <pc:sldMk cId="1146455940" sldId="318"/>
            <ac:picMk id="14" creationId="{3B142E5F-5B56-2072-173D-AE1D82D932E9}"/>
          </ac:picMkLst>
        </pc:picChg>
        <pc:picChg chg="add del mod">
          <ac:chgData name="Nguyen Binh" userId="acf7f2a7-1119-454a-99ee-b7b1d8425230" providerId="ADAL" clId="{536C9E73-010D-410B-8C35-79A5E0E6D5E7}" dt="2024-07-19T12:25:06.682" v="8049" actId="478"/>
          <ac:picMkLst>
            <pc:docMk/>
            <pc:sldMk cId="1146455940" sldId="318"/>
            <ac:picMk id="15" creationId="{21FA3FA4-9D52-FC82-6285-3CFB45E92CA8}"/>
          </ac:picMkLst>
        </pc:picChg>
        <pc:picChg chg="add mod">
          <ac:chgData name="Nguyen Binh" userId="acf7f2a7-1119-454a-99ee-b7b1d8425230" providerId="ADAL" clId="{536C9E73-010D-410B-8C35-79A5E0E6D5E7}" dt="2024-07-19T12:23:26.145" v="7900" actId="1076"/>
          <ac:picMkLst>
            <pc:docMk/>
            <pc:sldMk cId="1146455940" sldId="318"/>
            <ac:picMk id="16" creationId="{290B3169-06CF-6866-FD8A-28D8DA9A250E}"/>
          </ac:picMkLst>
        </pc:picChg>
        <pc:picChg chg="add mod">
          <ac:chgData name="Nguyen Binh" userId="acf7f2a7-1119-454a-99ee-b7b1d8425230" providerId="ADAL" clId="{536C9E73-010D-410B-8C35-79A5E0E6D5E7}" dt="2024-07-19T12:23:26.145" v="7900" actId="1076"/>
          <ac:picMkLst>
            <pc:docMk/>
            <pc:sldMk cId="1146455940" sldId="318"/>
            <ac:picMk id="17" creationId="{719E5497-6E9C-2E9A-2FBB-89A572EBDF82}"/>
          </ac:picMkLst>
        </pc:picChg>
        <pc:picChg chg="add mod">
          <ac:chgData name="Nguyen Binh" userId="acf7f2a7-1119-454a-99ee-b7b1d8425230" providerId="ADAL" clId="{536C9E73-010D-410B-8C35-79A5E0E6D5E7}" dt="2024-07-19T12:25:03.597" v="8048" actId="1076"/>
          <ac:picMkLst>
            <pc:docMk/>
            <pc:sldMk cId="1146455940" sldId="318"/>
            <ac:picMk id="18" creationId="{F19CD13B-70C0-D9F9-1885-7EE23AF7DF8B}"/>
          </ac:picMkLst>
        </pc:picChg>
        <pc:picChg chg="add mod">
          <ac:chgData name="Nguyen Binh" userId="acf7f2a7-1119-454a-99ee-b7b1d8425230" providerId="ADAL" clId="{536C9E73-010D-410B-8C35-79A5E0E6D5E7}" dt="2024-07-19T12:31:54.280" v="8462" actId="1076"/>
          <ac:picMkLst>
            <pc:docMk/>
            <pc:sldMk cId="1146455940" sldId="318"/>
            <ac:picMk id="27" creationId="{9C980B42-4EF3-AF40-ADA0-8F9DDD1757BE}"/>
          </ac:picMkLst>
        </pc:picChg>
        <pc:picChg chg="add mod">
          <ac:chgData name="Nguyen Binh" userId="acf7f2a7-1119-454a-99ee-b7b1d8425230" providerId="ADAL" clId="{536C9E73-010D-410B-8C35-79A5E0E6D5E7}" dt="2024-07-19T12:31:54.280" v="8462" actId="1076"/>
          <ac:picMkLst>
            <pc:docMk/>
            <pc:sldMk cId="1146455940" sldId="318"/>
            <ac:picMk id="28" creationId="{8E82FE83-6346-3E8D-B65F-359471266915}"/>
          </ac:picMkLst>
        </pc:picChg>
        <pc:picChg chg="add mod">
          <ac:chgData name="Nguyen Binh" userId="acf7f2a7-1119-454a-99ee-b7b1d8425230" providerId="ADAL" clId="{536C9E73-010D-410B-8C35-79A5E0E6D5E7}" dt="2024-07-19T12:33:36.023" v="8571" actId="1076"/>
          <ac:picMkLst>
            <pc:docMk/>
            <pc:sldMk cId="1146455940" sldId="318"/>
            <ac:picMk id="31" creationId="{8912CC3C-5C41-C646-3C3A-6C8BE7A92883}"/>
          </ac:picMkLst>
        </pc:picChg>
        <pc:picChg chg="add del">
          <ac:chgData name="Nguyen Binh" userId="acf7f2a7-1119-454a-99ee-b7b1d8425230" providerId="ADAL" clId="{536C9E73-010D-410B-8C35-79A5E0E6D5E7}" dt="2024-07-19T12:51:50.794" v="8664" actId="478"/>
          <ac:picMkLst>
            <pc:docMk/>
            <pc:sldMk cId="1146455940" sldId="318"/>
            <ac:picMk id="53" creationId="{436ACB46-9214-1B70-9888-F58489E6A719}"/>
          </ac:picMkLst>
        </pc:picChg>
        <pc:picChg chg="add del mod">
          <ac:chgData name="Nguyen Binh" userId="acf7f2a7-1119-454a-99ee-b7b1d8425230" providerId="ADAL" clId="{536C9E73-010D-410B-8C35-79A5E0E6D5E7}" dt="2024-07-19T12:51:34.150" v="8658" actId="478"/>
          <ac:picMkLst>
            <pc:docMk/>
            <pc:sldMk cId="1146455940" sldId="318"/>
            <ac:picMk id="54" creationId="{9C689509-4D67-05EA-67BE-FCB16430716E}"/>
          </ac:picMkLst>
        </pc:picChg>
        <pc:picChg chg="add del mod">
          <ac:chgData name="Nguyen Binh" userId="acf7f2a7-1119-454a-99ee-b7b1d8425230" providerId="ADAL" clId="{536C9E73-010D-410B-8C35-79A5E0E6D5E7}" dt="2024-07-19T12:51:48.294" v="8663" actId="478"/>
          <ac:picMkLst>
            <pc:docMk/>
            <pc:sldMk cId="1146455940" sldId="318"/>
            <ac:picMk id="55" creationId="{651C30B0-D56A-8E8B-37AB-30CCAD1CA967}"/>
          </ac:picMkLst>
        </pc:picChg>
        <pc:picChg chg="add mod">
          <ac:chgData name="Nguyen Binh" userId="acf7f2a7-1119-454a-99ee-b7b1d8425230" providerId="ADAL" clId="{536C9E73-010D-410B-8C35-79A5E0E6D5E7}" dt="2024-07-19T12:34:45.818" v="8585" actId="1076"/>
          <ac:picMkLst>
            <pc:docMk/>
            <pc:sldMk cId="1146455940" sldId="318"/>
            <ac:picMk id="1026" creationId="{71487A9E-E0B4-AC08-80A5-44E9EE17A6AE}"/>
          </ac:picMkLst>
        </pc:picChg>
      </pc:sldChg>
      <pc:sldChg chg="addSp delSp modSp new mod modClrScheme chgLayout">
        <pc:chgData name="Nguyen Binh" userId="acf7f2a7-1119-454a-99ee-b7b1d8425230" providerId="ADAL" clId="{536C9E73-010D-410B-8C35-79A5E0E6D5E7}" dt="2024-07-25T16:11:41.882" v="14607" actId="20577"/>
        <pc:sldMkLst>
          <pc:docMk/>
          <pc:sldMk cId="1294149474" sldId="319"/>
        </pc:sldMkLst>
        <pc:spChg chg="del mod ord">
          <ac:chgData name="Nguyen Binh" userId="acf7f2a7-1119-454a-99ee-b7b1d8425230" providerId="ADAL" clId="{536C9E73-010D-410B-8C35-79A5E0E6D5E7}" dt="2024-07-19T13:40:48.353" v="10429" actId="700"/>
          <ac:spMkLst>
            <pc:docMk/>
            <pc:sldMk cId="1294149474" sldId="319"/>
            <ac:spMk id="2" creationId="{3337490A-84BC-8212-00F6-CA7452510430}"/>
          </ac:spMkLst>
        </pc:spChg>
        <pc:spChg chg="mod ord">
          <ac:chgData name="Nguyen Binh" userId="acf7f2a7-1119-454a-99ee-b7b1d8425230" providerId="ADAL" clId="{536C9E73-010D-410B-8C35-79A5E0E6D5E7}" dt="2024-07-19T13:40:48.353" v="10429" actId="700"/>
          <ac:spMkLst>
            <pc:docMk/>
            <pc:sldMk cId="1294149474" sldId="319"/>
            <ac:spMk id="3" creationId="{CF7AD2F6-6D55-3C78-DD7E-3AF261A49C79}"/>
          </ac:spMkLst>
        </pc:spChg>
        <pc:spChg chg="add mod ord">
          <ac:chgData name="Nguyen Binh" userId="acf7f2a7-1119-454a-99ee-b7b1d8425230" providerId="ADAL" clId="{536C9E73-010D-410B-8C35-79A5E0E6D5E7}" dt="2024-07-25T13:34:27.211" v="11814" actId="20577"/>
          <ac:spMkLst>
            <pc:docMk/>
            <pc:sldMk cId="1294149474" sldId="319"/>
            <ac:spMk id="4" creationId="{F6CD1D1A-7A7B-5430-1A51-6282F35C9585}"/>
          </ac:spMkLst>
        </pc:spChg>
        <pc:spChg chg="add mod ord">
          <ac:chgData name="Nguyen Binh" userId="acf7f2a7-1119-454a-99ee-b7b1d8425230" providerId="ADAL" clId="{536C9E73-010D-410B-8C35-79A5E0E6D5E7}" dt="2024-07-25T13:45:55.219" v="11922" actId="20577"/>
          <ac:spMkLst>
            <pc:docMk/>
            <pc:sldMk cId="1294149474" sldId="319"/>
            <ac:spMk id="5" creationId="{D7994805-AFD7-A01D-4433-5B1A4C6B2CEB}"/>
          </ac:spMkLst>
        </pc:spChg>
        <pc:spChg chg="add mod ord">
          <ac:chgData name="Nguyen Binh" userId="acf7f2a7-1119-454a-99ee-b7b1d8425230" providerId="ADAL" clId="{536C9E73-010D-410B-8C35-79A5E0E6D5E7}" dt="2024-07-25T13:47:03.660" v="11950" actId="20577"/>
          <ac:spMkLst>
            <pc:docMk/>
            <pc:sldMk cId="1294149474" sldId="319"/>
            <ac:spMk id="6" creationId="{17D39899-6A06-0820-A4E4-6D1B283CC0A5}"/>
          </ac:spMkLst>
        </pc:spChg>
        <pc:spChg chg="add mod">
          <ac:chgData name="Nguyen Binh" userId="acf7f2a7-1119-454a-99ee-b7b1d8425230" providerId="ADAL" clId="{536C9E73-010D-410B-8C35-79A5E0E6D5E7}" dt="2024-07-25T16:11:41.882" v="14607" actId="20577"/>
          <ac:spMkLst>
            <pc:docMk/>
            <pc:sldMk cId="1294149474" sldId="319"/>
            <ac:spMk id="9" creationId="{E3FC2DD9-0F30-678D-F969-8C7EA2375F96}"/>
          </ac:spMkLst>
        </pc:spChg>
        <pc:picChg chg="add mod">
          <ac:chgData name="Nguyen Binh" userId="acf7f2a7-1119-454a-99ee-b7b1d8425230" providerId="ADAL" clId="{536C9E73-010D-410B-8C35-79A5E0E6D5E7}" dt="2024-07-25T13:45:52.212" v="11921" actId="14100"/>
          <ac:picMkLst>
            <pc:docMk/>
            <pc:sldMk cId="1294149474" sldId="319"/>
            <ac:picMk id="7" creationId="{3C94D47D-1FD1-D3A8-055B-04EEBC0D7501}"/>
          </ac:picMkLst>
        </pc:picChg>
      </pc:sldChg>
      <pc:sldChg chg="add ord">
        <pc:chgData name="Nguyen Binh" userId="acf7f2a7-1119-454a-99ee-b7b1d8425230" providerId="ADAL" clId="{536C9E73-010D-410B-8C35-79A5E0E6D5E7}" dt="2024-07-25T16:13:58.512" v="14615"/>
        <pc:sldMkLst>
          <pc:docMk/>
          <pc:sldMk cId="1674475536" sldId="320"/>
        </pc:sldMkLst>
      </pc:sldChg>
      <pc:sldChg chg="addSp delSp modSp add del mod ord delAnim">
        <pc:chgData name="Nguyen Binh" userId="acf7f2a7-1119-454a-99ee-b7b1d8425230" providerId="ADAL" clId="{536C9E73-010D-410B-8C35-79A5E0E6D5E7}" dt="2024-07-25T15:35:36.252" v="13612" actId="47"/>
        <pc:sldMkLst>
          <pc:docMk/>
          <pc:sldMk cId="3029002743" sldId="320"/>
        </pc:sldMkLst>
        <pc:spChg chg="del">
          <ac:chgData name="Nguyen Binh" userId="acf7f2a7-1119-454a-99ee-b7b1d8425230" providerId="ADAL" clId="{536C9E73-010D-410B-8C35-79A5E0E6D5E7}" dt="2024-07-25T15:34:08.326" v="13598" actId="478"/>
          <ac:spMkLst>
            <pc:docMk/>
            <pc:sldMk cId="3029002743" sldId="320"/>
            <ac:spMk id="5" creationId="{B48018B2-652C-3029-0C5F-60633E17FF79}"/>
          </ac:spMkLst>
        </pc:spChg>
        <pc:spChg chg="del">
          <ac:chgData name="Nguyen Binh" userId="acf7f2a7-1119-454a-99ee-b7b1d8425230" providerId="ADAL" clId="{536C9E73-010D-410B-8C35-79A5E0E6D5E7}" dt="2024-07-25T15:34:08.326" v="13598" actId="478"/>
          <ac:spMkLst>
            <pc:docMk/>
            <pc:sldMk cId="3029002743" sldId="320"/>
            <ac:spMk id="7" creationId="{F8ED2F4F-DFE2-3C0E-685D-ABFCA989F751}"/>
          </ac:spMkLst>
        </pc:spChg>
        <pc:spChg chg="add del mod">
          <ac:chgData name="Nguyen Binh" userId="acf7f2a7-1119-454a-99ee-b7b1d8425230" providerId="ADAL" clId="{536C9E73-010D-410B-8C35-79A5E0E6D5E7}" dt="2024-07-25T15:35:30.575" v="13609"/>
          <ac:spMkLst>
            <pc:docMk/>
            <pc:sldMk cId="3029002743" sldId="320"/>
            <ac:spMk id="8" creationId="{8933BF01-D9CB-05D7-3EF2-36BC2DE14E70}"/>
          </ac:spMkLst>
        </pc:spChg>
        <pc:spChg chg="del">
          <ac:chgData name="Nguyen Binh" userId="acf7f2a7-1119-454a-99ee-b7b1d8425230" providerId="ADAL" clId="{536C9E73-010D-410B-8C35-79A5E0E6D5E7}" dt="2024-07-25T15:34:08.326" v="13598" actId="478"/>
          <ac:spMkLst>
            <pc:docMk/>
            <pc:sldMk cId="3029002743" sldId="320"/>
            <ac:spMk id="14" creationId="{85B91FB3-9A5A-E7AE-D6F6-5F1C26ECB5B1}"/>
          </ac:spMkLst>
        </pc:spChg>
        <pc:spChg chg="del">
          <ac:chgData name="Nguyen Binh" userId="acf7f2a7-1119-454a-99ee-b7b1d8425230" providerId="ADAL" clId="{536C9E73-010D-410B-8C35-79A5E0E6D5E7}" dt="2024-07-25T15:34:08.326" v="13598" actId="478"/>
          <ac:spMkLst>
            <pc:docMk/>
            <pc:sldMk cId="3029002743" sldId="320"/>
            <ac:spMk id="16" creationId="{DB9AD74B-C729-4FA5-ABA8-222960F2985C}"/>
          </ac:spMkLst>
        </pc:spChg>
        <pc:spChg chg="mod">
          <ac:chgData name="Nguyen Binh" userId="acf7f2a7-1119-454a-99ee-b7b1d8425230" providerId="ADAL" clId="{536C9E73-010D-410B-8C35-79A5E0E6D5E7}" dt="2024-07-25T15:21:55.845" v="13568" actId="20577"/>
          <ac:spMkLst>
            <pc:docMk/>
            <pc:sldMk cId="3029002743" sldId="320"/>
            <ac:spMk id="99" creationId="{00000000-0000-0000-0000-000000000000}"/>
          </ac:spMkLst>
        </pc:spChg>
        <pc:grpChg chg="del">
          <ac:chgData name="Nguyen Binh" userId="acf7f2a7-1119-454a-99ee-b7b1d8425230" providerId="ADAL" clId="{536C9E73-010D-410B-8C35-79A5E0E6D5E7}" dt="2024-07-25T15:34:10.951" v="13599" actId="478"/>
          <ac:grpSpMkLst>
            <pc:docMk/>
            <pc:sldMk cId="3029002743" sldId="320"/>
            <ac:grpSpMk id="25" creationId="{9E34FE5D-DAF1-4B4A-972C-E46D637BFB96}"/>
          </ac:grpSpMkLst>
        </pc:grpChg>
        <pc:picChg chg="del">
          <ac:chgData name="Nguyen Binh" userId="acf7f2a7-1119-454a-99ee-b7b1d8425230" providerId="ADAL" clId="{536C9E73-010D-410B-8C35-79A5E0E6D5E7}" dt="2024-07-25T15:34:08.326" v="13598" actId="478"/>
          <ac:picMkLst>
            <pc:docMk/>
            <pc:sldMk cId="3029002743" sldId="320"/>
            <ac:picMk id="10" creationId="{35D9D14F-6997-10E7-5E4F-3081B710F654}"/>
          </ac:picMkLst>
        </pc:picChg>
        <pc:picChg chg="del">
          <ac:chgData name="Nguyen Binh" userId="acf7f2a7-1119-454a-99ee-b7b1d8425230" providerId="ADAL" clId="{536C9E73-010D-410B-8C35-79A5E0E6D5E7}" dt="2024-07-25T15:34:10.951" v="13599" actId="478"/>
          <ac:picMkLst>
            <pc:docMk/>
            <pc:sldMk cId="3029002743" sldId="320"/>
            <ac:picMk id="23" creationId="{CA9B25A5-0A60-25CA-1D79-464D9809E5FF}"/>
          </ac:picMkLst>
        </pc:picChg>
        <pc:picChg chg="del">
          <ac:chgData name="Nguyen Binh" userId="acf7f2a7-1119-454a-99ee-b7b1d8425230" providerId="ADAL" clId="{536C9E73-010D-410B-8C35-79A5E0E6D5E7}" dt="2024-07-25T15:34:10.951" v="13599" actId="478"/>
          <ac:picMkLst>
            <pc:docMk/>
            <pc:sldMk cId="3029002743" sldId="320"/>
            <ac:picMk id="24" creationId="{82F82E3E-EB14-7749-EEFD-2C5B95369C5B}"/>
          </ac:picMkLst>
        </pc:picChg>
      </pc:sldChg>
      <pc:sldChg chg="modSp add del mod">
        <pc:chgData name="Nguyen Binh" userId="acf7f2a7-1119-454a-99ee-b7b1d8425230" providerId="ADAL" clId="{536C9E73-010D-410B-8C35-79A5E0E6D5E7}" dt="2024-07-25T16:25:45.832" v="14852" actId="47"/>
        <pc:sldMkLst>
          <pc:docMk/>
          <pc:sldMk cId="589087731" sldId="321"/>
        </pc:sldMkLst>
        <pc:spChg chg="mod">
          <ac:chgData name="Nguyen Binh" userId="acf7f2a7-1119-454a-99ee-b7b1d8425230" providerId="ADAL" clId="{536C9E73-010D-410B-8C35-79A5E0E6D5E7}" dt="2024-07-25T16:15:08.427" v="14697" actId="20577"/>
          <ac:spMkLst>
            <pc:docMk/>
            <pc:sldMk cId="589087731" sldId="321"/>
            <ac:spMk id="17" creationId="{4444BBC0-B241-12E3-CC08-4AFBE15D0297}"/>
          </ac:spMkLst>
        </pc:spChg>
      </pc:sldChg>
      <pc:sldChg chg="addSp delSp modSp new mod addAnim delAnim modAnim modNotes">
        <pc:chgData name="Nguyen Binh" userId="acf7f2a7-1119-454a-99ee-b7b1d8425230" providerId="ADAL" clId="{536C9E73-010D-410B-8C35-79A5E0E6D5E7}" dt="2024-07-25T17:05:56.492" v="16437" actId="20577"/>
        <pc:sldMkLst>
          <pc:docMk/>
          <pc:sldMk cId="191577991" sldId="322"/>
        </pc:sldMkLst>
        <pc:spChg chg="mod">
          <ac:chgData name="Nguyen Binh" userId="acf7f2a7-1119-454a-99ee-b7b1d8425230" providerId="ADAL" clId="{536C9E73-010D-410B-8C35-79A5E0E6D5E7}" dt="2024-07-25T16:32:23.639" v="14871" actId="1076"/>
          <ac:spMkLst>
            <pc:docMk/>
            <pc:sldMk cId="191577991" sldId="322"/>
            <ac:spMk id="2" creationId="{B55E1689-E008-2895-6BE0-05F75A4F91B7}"/>
          </ac:spMkLst>
        </pc:spChg>
        <pc:spChg chg="add mod">
          <ac:chgData name="Nguyen Binh" userId="acf7f2a7-1119-454a-99ee-b7b1d8425230" providerId="ADAL" clId="{536C9E73-010D-410B-8C35-79A5E0E6D5E7}" dt="2024-07-25T16:31:55.165" v="14858"/>
          <ac:spMkLst>
            <pc:docMk/>
            <pc:sldMk cId="191577991" sldId="322"/>
            <ac:spMk id="6" creationId="{921B7E9F-20CF-CC46-AB5B-D68116AF1A81}"/>
          </ac:spMkLst>
        </pc:spChg>
        <pc:spChg chg="add mod">
          <ac:chgData name="Nguyen Binh" userId="acf7f2a7-1119-454a-99ee-b7b1d8425230" providerId="ADAL" clId="{536C9E73-010D-410B-8C35-79A5E0E6D5E7}" dt="2024-07-25T16:31:55.165" v="14858"/>
          <ac:spMkLst>
            <pc:docMk/>
            <pc:sldMk cId="191577991" sldId="322"/>
            <ac:spMk id="7" creationId="{0CCFE6F5-1D3B-1344-F090-26C13E9EAF25}"/>
          </ac:spMkLst>
        </pc:spChg>
        <pc:spChg chg="add del mod">
          <ac:chgData name="Nguyen Binh" userId="acf7f2a7-1119-454a-99ee-b7b1d8425230" providerId="ADAL" clId="{536C9E73-010D-410B-8C35-79A5E0E6D5E7}" dt="2024-07-25T16:32:03.075" v="14863" actId="21"/>
          <ac:spMkLst>
            <pc:docMk/>
            <pc:sldMk cId="191577991" sldId="322"/>
            <ac:spMk id="8" creationId="{7691E20E-5262-D429-11AE-94EC5811ED97}"/>
          </ac:spMkLst>
        </pc:spChg>
        <pc:spChg chg="add del mod">
          <ac:chgData name="Nguyen Binh" userId="acf7f2a7-1119-454a-99ee-b7b1d8425230" providerId="ADAL" clId="{536C9E73-010D-410B-8C35-79A5E0E6D5E7}" dt="2024-07-25T16:45:33.862" v="15213" actId="21"/>
          <ac:spMkLst>
            <pc:docMk/>
            <pc:sldMk cId="191577991" sldId="322"/>
            <ac:spMk id="9" creationId="{68F60DC5-9ADF-8F0B-5FC5-E204BF6404FE}"/>
          </ac:spMkLst>
        </pc:spChg>
        <pc:spChg chg="add mod">
          <ac:chgData name="Nguyen Binh" userId="acf7f2a7-1119-454a-99ee-b7b1d8425230" providerId="ADAL" clId="{536C9E73-010D-410B-8C35-79A5E0E6D5E7}" dt="2024-07-25T17:05:56.492" v="16437" actId="20577"/>
          <ac:spMkLst>
            <pc:docMk/>
            <pc:sldMk cId="191577991" sldId="322"/>
            <ac:spMk id="12" creationId="{1923214B-8223-9E84-4CFC-C724D3DE4771}"/>
          </ac:spMkLst>
        </pc:spChg>
        <pc:spChg chg="add del">
          <ac:chgData name="Nguyen Binh" userId="acf7f2a7-1119-454a-99ee-b7b1d8425230" providerId="ADAL" clId="{536C9E73-010D-410B-8C35-79A5E0E6D5E7}" dt="2024-07-25T16:39:45.490" v="15095"/>
          <ac:spMkLst>
            <pc:docMk/>
            <pc:sldMk cId="191577991" sldId="322"/>
            <ac:spMk id="14" creationId="{C9A53796-EA9E-1145-4F2D-41355462C1F6}"/>
          </ac:spMkLst>
        </pc:spChg>
        <pc:spChg chg="add del">
          <ac:chgData name="Nguyen Binh" userId="acf7f2a7-1119-454a-99ee-b7b1d8425230" providerId="ADAL" clId="{536C9E73-010D-410B-8C35-79A5E0E6D5E7}" dt="2024-07-25T16:39:52.259" v="15098" actId="22"/>
          <ac:spMkLst>
            <pc:docMk/>
            <pc:sldMk cId="191577991" sldId="322"/>
            <ac:spMk id="16" creationId="{0BCBA623-5DCB-8361-7611-893B954A4C4A}"/>
          </ac:spMkLst>
        </pc:spChg>
        <pc:spChg chg="add mod">
          <ac:chgData name="Nguyen Binh" userId="acf7f2a7-1119-454a-99ee-b7b1d8425230" providerId="ADAL" clId="{536C9E73-010D-410B-8C35-79A5E0E6D5E7}" dt="2024-07-25T16:49:56.364" v="15705" actId="1076"/>
          <ac:spMkLst>
            <pc:docMk/>
            <pc:sldMk cId="191577991" sldId="322"/>
            <ac:spMk id="18" creationId="{82A9152D-FA2E-6C12-94D9-CFBEEECE8EA2}"/>
          </ac:spMkLst>
        </pc:spChg>
        <pc:spChg chg="add mod">
          <ac:chgData name="Nguyen Binh" userId="acf7f2a7-1119-454a-99ee-b7b1d8425230" providerId="ADAL" clId="{536C9E73-010D-410B-8C35-79A5E0E6D5E7}" dt="2024-07-25T16:49:59.332" v="15706" actId="1076"/>
          <ac:spMkLst>
            <pc:docMk/>
            <pc:sldMk cId="191577991" sldId="322"/>
            <ac:spMk id="20" creationId="{090AE46A-F5C7-912B-FFC2-423032CEA821}"/>
          </ac:spMkLst>
        </pc:spChg>
        <pc:picChg chg="add del mod">
          <ac:chgData name="Nguyen Binh" userId="acf7f2a7-1119-454a-99ee-b7b1d8425230" providerId="ADAL" clId="{536C9E73-010D-410B-8C35-79A5E0E6D5E7}" dt="2024-07-25T16:42:40.258" v="15168" actId="478"/>
          <ac:picMkLst>
            <pc:docMk/>
            <pc:sldMk cId="191577991" sldId="322"/>
            <ac:picMk id="4" creationId="{04A8244F-4669-7DAF-38F3-633D28A0FFB0}"/>
          </ac:picMkLst>
        </pc:picChg>
        <pc:picChg chg="add del mod">
          <ac:chgData name="Nguyen Binh" userId="acf7f2a7-1119-454a-99ee-b7b1d8425230" providerId="ADAL" clId="{536C9E73-010D-410B-8C35-79A5E0E6D5E7}" dt="2024-07-25T16:32:51.813" v="14875" actId="21"/>
          <ac:picMkLst>
            <pc:docMk/>
            <pc:sldMk cId="191577991" sldId="322"/>
            <ac:picMk id="5" creationId="{0BB78637-083E-BFCF-A550-E3A752A46C35}"/>
          </ac:picMkLst>
        </pc:picChg>
        <pc:picChg chg="add mod">
          <ac:chgData name="Nguyen Binh" userId="acf7f2a7-1119-454a-99ee-b7b1d8425230" providerId="ADAL" clId="{536C9E73-010D-410B-8C35-79A5E0E6D5E7}" dt="2024-07-25T16:34:17.594" v="14895" actId="1076"/>
          <ac:picMkLst>
            <pc:docMk/>
            <pc:sldMk cId="191577991" sldId="322"/>
            <ac:picMk id="10" creationId="{4284F461-22D3-E7E8-807A-CC58C70F73A2}"/>
          </ac:picMkLst>
        </pc:picChg>
      </pc:sldChg>
      <pc:sldChg chg="addSp delSp modSp new mod modAnim">
        <pc:chgData name="Nguyen Binh" userId="acf7f2a7-1119-454a-99ee-b7b1d8425230" providerId="ADAL" clId="{536C9E73-010D-410B-8C35-79A5E0E6D5E7}" dt="2024-07-25T17:05:06.596" v="16407"/>
        <pc:sldMkLst>
          <pc:docMk/>
          <pc:sldMk cId="1275048644" sldId="323"/>
        </pc:sldMkLst>
        <pc:spChg chg="mod">
          <ac:chgData name="Nguyen Binh" userId="acf7f2a7-1119-454a-99ee-b7b1d8425230" providerId="ADAL" clId="{536C9E73-010D-410B-8C35-79A5E0E6D5E7}" dt="2024-07-25T16:32:19.044" v="14870" actId="1076"/>
          <ac:spMkLst>
            <pc:docMk/>
            <pc:sldMk cId="1275048644" sldId="323"/>
            <ac:spMk id="2" creationId="{A53E4D4D-9410-E5C3-04D0-65642C23CE85}"/>
          </ac:spMkLst>
        </pc:spChg>
        <pc:spChg chg="add del mod">
          <ac:chgData name="Nguyen Binh" userId="acf7f2a7-1119-454a-99ee-b7b1d8425230" providerId="ADAL" clId="{536C9E73-010D-410B-8C35-79A5E0E6D5E7}" dt="2024-07-25T16:52:42.263" v="15834" actId="478"/>
          <ac:spMkLst>
            <pc:docMk/>
            <pc:sldMk cId="1275048644" sldId="323"/>
            <ac:spMk id="7" creationId="{BC9C0638-E097-4BC4-138B-573DDB8E0124}"/>
          </ac:spMkLst>
        </pc:spChg>
        <pc:spChg chg="add mod">
          <ac:chgData name="Nguyen Binh" userId="acf7f2a7-1119-454a-99ee-b7b1d8425230" providerId="ADAL" clId="{536C9E73-010D-410B-8C35-79A5E0E6D5E7}" dt="2024-07-25T17:04:45.224" v="16403" actId="1076"/>
          <ac:spMkLst>
            <pc:docMk/>
            <pc:sldMk cId="1275048644" sldId="323"/>
            <ac:spMk id="8" creationId="{7691E20E-5262-D429-11AE-94EC5811ED97}"/>
          </ac:spMkLst>
        </pc:spChg>
        <pc:spChg chg="add del mod">
          <ac:chgData name="Nguyen Binh" userId="acf7f2a7-1119-454a-99ee-b7b1d8425230" providerId="ADAL" clId="{536C9E73-010D-410B-8C35-79A5E0E6D5E7}" dt="2024-07-25T16:44:22.691" v="15198" actId="478"/>
          <ac:spMkLst>
            <pc:docMk/>
            <pc:sldMk cId="1275048644" sldId="323"/>
            <ac:spMk id="10" creationId="{8A070192-E499-102A-CF43-3F4628640794}"/>
          </ac:spMkLst>
        </pc:spChg>
        <pc:spChg chg="add mod">
          <ac:chgData name="Nguyen Binh" userId="acf7f2a7-1119-454a-99ee-b7b1d8425230" providerId="ADAL" clId="{536C9E73-010D-410B-8C35-79A5E0E6D5E7}" dt="2024-07-25T17:03:47.395" v="16290" actId="255"/>
          <ac:spMkLst>
            <pc:docMk/>
            <pc:sldMk cId="1275048644" sldId="323"/>
            <ac:spMk id="12" creationId="{6FDF500B-3AC8-4CCE-3D67-66B87F92B84C}"/>
          </ac:spMkLst>
        </pc:spChg>
        <pc:picChg chg="add del mod">
          <ac:chgData name="Nguyen Binh" userId="acf7f2a7-1119-454a-99ee-b7b1d8425230" providerId="ADAL" clId="{536C9E73-010D-410B-8C35-79A5E0E6D5E7}" dt="2024-07-25T16:32:55.584" v="14876" actId="478"/>
          <ac:picMkLst>
            <pc:docMk/>
            <pc:sldMk cId="1275048644" sldId="323"/>
            <ac:picMk id="4" creationId="{C0A3C223-3138-F84E-E955-5820A43284B6}"/>
          </ac:picMkLst>
        </pc:picChg>
        <pc:picChg chg="add mod">
          <ac:chgData name="Nguyen Binh" userId="acf7f2a7-1119-454a-99ee-b7b1d8425230" providerId="ADAL" clId="{536C9E73-010D-410B-8C35-79A5E0E6D5E7}" dt="2024-07-25T17:04:43.573" v="16402" actId="14100"/>
          <ac:picMkLst>
            <pc:docMk/>
            <pc:sldMk cId="1275048644" sldId="323"/>
            <ac:picMk id="5" creationId="{0BB78637-083E-BFCF-A550-E3A752A46C35}"/>
          </ac:picMkLst>
        </pc:picChg>
        <pc:picChg chg="add del mod">
          <ac:chgData name="Nguyen Binh" userId="acf7f2a7-1119-454a-99ee-b7b1d8425230" providerId="ADAL" clId="{536C9E73-010D-410B-8C35-79A5E0E6D5E7}" dt="2024-07-25T16:42:43.443" v="15169" actId="478"/>
          <ac:picMkLst>
            <pc:docMk/>
            <pc:sldMk cId="1275048644" sldId="323"/>
            <ac:picMk id="6" creationId="{3BCB38EA-9121-50A8-8C49-B753713E00B6}"/>
          </ac:picMkLst>
        </pc:picChg>
      </pc:sldChg>
      <pc:sldChg chg="addSp modSp add mod modAnim">
        <pc:chgData name="Nguyen Binh" userId="acf7f2a7-1119-454a-99ee-b7b1d8425230" providerId="ADAL" clId="{536C9E73-010D-410B-8C35-79A5E0E6D5E7}" dt="2024-07-25T17:20:05.243" v="16979" actId="20577"/>
        <pc:sldMkLst>
          <pc:docMk/>
          <pc:sldMk cId="2661811386" sldId="324"/>
        </pc:sldMkLst>
        <pc:spChg chg="mod">
          <ac:chgData name="Nguyen Binh" userId="acf7f2a7-1119-454a-99ee-b7b1d8425230" providerId="ADAL" clId="{536C9E73-010D-410B-8C35-79A5E0E6D5E7}" dt="2024-07-25T16:32:35.074" v="14873" actId="27636"/>
          <ac:spMkLst>
            <pc:docMk/>
            <pc:sldMk cId="2661811386" sldId="324"/>
            <ac:spMk id="2" creationId="{A53E4D4D-9410-E5C3-04D0-65642C23CE85}"/>
          </ac:spMkLst>
        </pc:spChg>
        <pc:spChg chg="add mod">
          <ac:chgData name="Nguyen Binh" userId="acf7f2a7-1119-454a-99ee-b7b1d8425230" providerId="ADAL" clId="{536C9E73-010D-410B-8C35-79A5E0E6D5E7}" dt="2024-07-25T17:19:06.606" v="16888" actId="1076"/>
          <ac:spMkLst>
            <pc:docMk/>
            <pc:sldMk cId="2661811386" sldId="324"/>
            <ac:spMk id="4" creationId="{4795A66C-951F-BF63-36BD-3779C0C7023C}"/>
          </ac:spMkLst>
        </pc:spChg>
        <pc:spChg chg="add mod">
          <ac:chgData name="Nguyen Binh" userId="acf7f2a7-1119-454a-99ee-b7b1d8425230" providerId="ADAL" clId="{536C9E73-010D-410B-8C35-79A5E0E6D5E7}" dt="2024-07-25T17:16:52.491" v="16803" actId="1076"/>
          <ac:spMkLst>
            <pc:docMk/>
            <pc:sldMk cId="2661811386" sldId="324"/>
            <ac:spMk id="7" creationId="{6A1B1F47-4A96-0FF6-EA80-E5B4B2D98EE9}"/>
          </ac:spMkLst>
        </pc:spChg>
        <pc:spChg chg="add mod">
          <ac:chgData name="Nguyen Binh" userId="acf7f2a7-1119-454a-99ee-b7b1d8425230" providerId="ADAL" clId="{536C9E73-010D-410B-8C35-79A5E0E6D5E7}" dt="2024-07-25T17:20:05.243" v="16979" actId="20577"/>
          <ac:spMkLst>
            <pc:docMk/>
            <pc:sldMk cId="2661811386" sldId="324"/>
            <ac:spMk id="9" creationId="{FF1314E7-B54E-46F0-BA1A-E0245113FB0B}"/>
          </ac:spMkLst>
        </pc:spChg>
        <pc:picChg chg="add mod">
          <ac:chgData name="Nguyen Binh" userId="acf7f2a7-1119-454a-99ee-b7b1d8425230" providerId="ADAL" clId="{536C9E73-010D-410B-8C35-79A5E0E6D5E7}" dt="2024-07-25T17:16:50.045" v="16802" actId="1076"/>
          <ac:picMkLst>
            <pc:docMk/>
            <pc:sldMk cId="2661811386" sldId="324"/>
            <ac:picMk id="5" creationId="{69B9BFAF-9205-7F3A-E496-3DDBB3865976}"/>
          </ac:picMkLst>
        </pc:picChg>
      </pc:sldChg>
      <pc:sldChg chg="new del">
        <pc:chgData name="Nguyen Binh" userId="acf7f2a7-1119-454a-99ee-b7b1d8425230" providerId="ADAL" clId="{536C9E73-010D-410B-8C35-79A5E0E6D5E7}" dt="2024-07-25T16:39:08.918" v="15091" actId="680"/>
        <pc:sldMkLst>
          <pc:docMk/>
          <pc:sldMk cId="4149983404" sldId="32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x.doi.org/10.1186/1758-2946-1-8"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b6e7da29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b6e7da29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fi-FI" b="0" i="0">
                <a:effectLst/>
                <a:highlight>
                  <a:srgbClr val="FFFFFF"/>
                </a:highlight>
                <a:latin typeface="Arial" panose="020B0604020202020204" pitchFamily="34" charset="0"/>
              </a:rPr>
              <a:t>T. Blaschke, J. Arús-Pous, H. Chen, C. Margreitter, C. Tyrchan, O. Engkvist, K. Pa- padopoulos, and A. Patronov, “Reinvent 2.0: An ai tool for de novo drug design,” Journal of Chemical Information and Modeling, vol. 60, no. 9, pp. 4423–4433, 2020</a:t>
            </a:r>
            <a:endParaRPr/>
          </a:p>
        </p:txBody>
      </p:sp>
    </p:spTree>
    <p:extLst>
      <p:ext uri="{BB962C8B-B14F-4D97-AF65-F5344CB8AC3E}">
        <p14:creationId xmlns:p14="http://schemas.microsoft.com/office/powerpoint/2010/main" val="15256751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b2b66ca6ef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b2b66ca6ef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b6e7da29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b6e7da29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a:t>Z. Cao, T. Qin, T.-Y. Liu, M.-F. Tsai, and H. Li, “Learning to rank: from pairwise approach to listwise approach,” in Proceedings of the 24th international conference on Machine learning, pp. 129–136, ACM, 2007</a:t>
            </a:r>
            <a:endParaRPr/>
          </a:p>
        </p:txBody>
      </p:sp>
    </p:spTree>
    <p:extLst>
      <p:ext uri="{BB962C8B-B14F-4D97-AF65-F5344CB8AC3E}">
        <p14:creationId xmlns:p14="http://schemas.microsoft.com/office/powerpoint/2010/main" val="1066440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FI"/>
          </a:p>
        </p:txBody>
      </p:sp>
    </p:spTree>
    <p:extLst>
      <p:ext uri="{BB962C8B-B14F-4D97-AF65-F5344CB8AC3E}">
        <p14:creationId xmlns:p14="http://schemas.microsoft.com/office/powerpoint/2010/main" val="4283935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FI"/>
          </a:p>
        </p:txBody>
      </p:sp>
    </p:spTree>
    <p:extLst>
      <p:ext uri="{BB962C8B-B14F-4D97-AF65-F5344CB8AC3E}">
        <p14:creationId xmlns:p14="http://schemas.microsoft.com/office/powerpoint/2010/main" val="28596726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b2b66ca6ef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b2b66ca6ef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4387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b6e7da29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b6e7da29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i-FI" b="0" i="0">
                <a:effectLst/>
                <a:highlight>
                  <a:srgbClr val="FFFFFF"/>
                </a:highlight>
                <a:latin typeface="Arial" panose="020B0604020202020204" pitchFamily="34" charset="0"/>
              </a:rPr>
              <a:t>I. Sundin, A. Voronov, H. Xiao, K. Papadopoulos, E. J. Bjerrum, M. Heinonen, A. Pa- tronov, S. Kaski, and O. Engkvist, “Human-in-the-loop assisted de novo molecular design,” ChemRxiv, 2022</a:t>
            </a:r>
            <a:endParaRPr/>
          </a:p>
        </p:txBody>
      </p:sp>
    </p:spTree>
    <p:extLst>
      <p:ext uri="{BB962C8B-B14F-4D97-AF65-F5344CB8AC3E}">
        <p14:creationId xmlns:p14="http://schemas.microsoft.com/office/powerpoint/2010/main" val="4003503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b6e7da2976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b6e7da2976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 Tharwat and W. Schenck, “A survey on active learning: State-of-the-art, practical</a:t>
            </a:r>
          </a:p>
          <a:p>
            <a:pPr marL="0" lvl="0" indent="0" algn="l" rtl="0">
              <a:spcBef>
                <a:spcPts val="0"/>
              </a:spcBef>
              <a:spcAft>
                <a:spcPts val="0"/>
              </a:spcAft>
              <a:buNone/>
            </a:pPr>
            <a:r>
              <a:rPr lang="en-US"/>
              <a:t>challenges and research directions,” Mathematics, vol. 11, no. 4, 2023</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C. A. Lipinski, F. Lombardo, B. W. Dominy, and P. J. Feeney, “Experimental and computational approaches to estimate solubility and permeability in drug discovery and development settings,” Advanced Drug Delivery Reviews, vol. 23, no. 1-3, pp. 3–25, 1997.</a:t>
            </a:r>
          </a:p>
          <a:p>
            <a:r>
              <a:rPr lang="en-US"/>
              <a:t>Veber, D. F., Johnson, S. R., Cheng, H. Y., Smith, B. R., Ward, K. W., &amp; Kopple, K. D. (2002). Molecular properties that influence the oral bioavailability of drug candidates. </a:t>
            </a:r>
            <a:r>
              <a:rPr lang="en-US" i="1"/>
              <a:t>Journal of Medicinal Chemistry</a:t>
            </a:r>
            <a:r>
              <a:rPr lang="en-US"/>
              <a:t>, 45(12), 2615-2623. doi:10.1021/jm020017n</a:t>
            </a:r>
          </a:p>
          <a:p>
            <a:r>
              <a:rPr lang="en-US"/>
              <a:t>Muegge, I., Heald, S. L., &amp; Brittelli, D. (2001). Simple selection criteria for drug-like chemical matter. </a:t>
            </a:r>
            <a:r>
              <a:rPr lang="en-US" i="1"/>
              <a:t>Journal of Medicinal Chemistry</a:t>
            </a:r>
            <a:r>
              <a:rPr lang="en-US"/>
              <a:t>, 44(12), 1841-1846. doi:10.1021/jm015507e</a:t>
            </a:r>
          </a:p>
        </p:txBody>
      </p:sp>
    </p:spTree>
    <p:extLst>
      <p:ext uri="{BB962C8B-B14F-4D97-AF65-F5344CB8AC3E}">
        <p14:creationId xmlns:p14="http://schemas.microsoft.com/office/powerpoint/2010/main" val="2229762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D. Polykovskiy, A. Zhebrak, B. Sanchez-Lengeling, S. Golovanov, O. Tatanov, S. Belyaev, R. Kurbanov, A. Artamonov, V. Aladinskiy, M. Veselov, A. Kadurin, S. Johansson, H. Chen, S. Nikolenko, A. Aspuru-Guzik, and A. Zhavoronkov, “Molecular sets (moses): A benchmarking platform for molecular generation models,” arXiv preprint arXiv:1811.12823, 2018.</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M. Benhenda, “Chemgan challenge for drug discovery: can ai reproduce natural chemical diversity?,” arXiv preprint arXiv:1708.08227, 2017.26</a:t>
            </a:r>
          </a:p>
          <a:p>
            <a:r>
              <a:rPr lang="en-US"/>
              <a:t>Ertl, P., &amp; Schuffenhauer, A. (2009). Estimation of synthetic accessibility score of drug-like molecules based on molecular complexity and fragment contributions. </a:t>
            </a:r>
            <a:r>
              <a:rPr lang="en-US" i="1"/>
              <a:t>Journal of Cheminformatics</a:t>
            </a:r>
            <a:r>
              <a:rPr lang="en-US"/>
              <a:t>, 1, 8. </a:t>
            </a:r>
            <a:r>
              <a:rPr lang="en-US">
                <a:hlinkClick r:id="rId3"/>
              </a:rPr>
              <a:t>doi:10.1186/1758-2946-1-8</a:t>
            </a:r>
            <a:endParaRPr lang="en-US"/>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i-FI"/>
              <a:t>Bickerton, G. R., Paolini, G. V., Besnard, J., Muresan, S., &amp; Hopkins, A. L. (2012). Quantifying the chemical beauty of drugs. </a:t>
            </a:r>
            <a:r>
              <a:rPr lang="fi-FI" i="1"/>
              <a:t>Nature Chemistry</a:t>
            </a:r>
            <a:r>
              <a:rPr lang="fi-FI"/>
              <a:t>, 4, 90–98. doi:10.1038/nchem.1243</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p>
        </p:txBody>
      </p:sp>
    </p:spTree>
    <p:extLst>
      <p:ext uri="{BB962C8B-B14F-4D97-AF65-F5344CB8AC3E}">
        <p14:creationId xmlns:p14="http://schemas.microsoft.com/office/powerpoint/2010/main" val="2074796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b2b66ca6ef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b2b66ca6ef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b2b66ca6ef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b2b66ca6ef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85828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b6e7da29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b6e7da29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61952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b6e7da29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b6e7da29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06820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b6e7da29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b6e7da29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94437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b6e7da29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b6e7da29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29255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FI"/>
          </a:p>
        </p:txBody>
      </p:sp>
    </p:spTree>
    <p:extLst>
      <p:ext uri="{BB962C8B-B14F-4D97-AF65-F5344CB8AC3E}">
        <p14:creationId xmlns:p14="http://schemas.microsoft.com/office/powerpoint/2010/main" val="27918481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b2b66ca6ef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b2b66ca6ef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01476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b6e7da29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b6e7da29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53227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b2b66ca6ef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b2b66ca6ef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79902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b6e7da29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b6e7da29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1328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b6e7da29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b6e7da29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b="0" i="0">
                <a:effectLst/>
                <a:highlight>
                  <a:srgbClr val="FFFFFF"/>
                </a:highlight>
                <a:latin typeface="Arial" panose="020B0604020202020204" pitchFamily="34" charset="0"/>
              </a:rPr>
              <a:t>J. Meyers, B. Fabian, and N. Brown, “De novo molecular design and generative models,” Drug Discovery Today, vol. 26, no. 11, pp. 2707–2715, 2021</a:t>
            </a:r>
            <a:endParaRPr lang="pt-BR" b="0" i="0">
              <a:effectLst/>
              <a:highlight>
                <a:srgbClr val="FFFFFF"/>
              </a:highlight>
              <a:latin typeface="Arial" panose="020B0604020202020204" pitchFamily="34" charset="0"/>
            </a:endParaRPr>
          </a:p>
          <a:p>
            <a:pPr marL="171450" lvl="0" indent="-171450" algn="l" rtl="0">
              <a:spcBef>
                <a:spcPts val="0"/>
              </a:spcBef>
              <a:spcAft>
                <a:spcPts val="0"/>
              </a:spcAft>
              <a:buFont typeface="Arial" panose="020B0604020202020204" pitchFamily="34" charset="0"/>
              <a:buChar char="•"/>
            </a:pPr>
            <a:r>
              <a:rPr lang="pt-BR" b="0" i="0">
                <a:effectLst/>
                <a:highlight>
                  <a:srgbClr val="FFFFFF"/>
                </a:highlight>
                <a:latin typeface="Arial" panose="020B0604020202020204" pitchFamily="34" charset="0"/>
              </a:rPr>
              <a:t>V. Gillet, De Novo Molecular Design, vol. 4. 2000</a:t>
            </a:r>
          </a:p>
        </p:txBody>
      </p:sp>
    </p:spTree>
    <p:extLst>
      <p:ext uri="{BB962C8B-B14F-4D97-AF65-F5344CB8AC3E}">
        <p14:creationId xmlns:p14="http://schemas.microsoft.com/office/powerpoint/2010/main" val="19798470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b2b66ca6ef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b2b66ca6ef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8789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a:effectLst/>
                <a:highlight>
                  <a:srgbClr val="FFFFFF"/>
                </a:highlight>
                <a:latin typeface="Arial" panose="020B0604020202020204" pitchFamily="34" charset="0"/>
              </a:rPr>
              <a:t>A. Tharwat and W. Schenck, “A survey on active learning: State-of-the-art, practical challenges and research directions,” Mathematics, vol. 11, no. 4, 2023.</a:t>
            </a:r>
          </a:p>
          <a:p>
            <a:r>
              <a:rPr lang="en-US" b="0" i="0">
                <a:effectLst/>
                <a:highlight>
                  <a:srgbClr val="FFFFFF"/>
                </a:highlight>
                <a:latin typeface="Arial" panose="020B0604020202020204" pitchFamily="34" charset="0"/>
              </a:rPr>
              <a:t>T. Kaufmann, P. Weng, V. Bengs, and E. Hüllermeier, “A survey of reinforcement learning from human feedback,” 2023.</a:t>
            </a:r>
          </a:p>
          <a:p>
            <a:r>
              <a:rPr lang="en-US" b="0" i="0">
                <a:effectLst/>
                <a:highlight>
                  <a:srgbClr val="FFFFFF"/>
                </a:highlight>
                <a:latin typeface="Arial" panose="020B0604020202020204" pitchFamily="34" charset="0"/>
              </a:rPr>
              <a:t>Robin Winter, Joren Retel, Frank Noé, Djork-Arné Clevert, Andreas Steffen, grünifai: interactive multiparameter optimization of molecules in a continuous vector space, Bioinformatics, Volume 36, Issue 13, July 2020, Pages 4093–4094, https://doi.org/10.1093/bioinformatics/btaa271</a:t>
            </a:r>
          </a:p>
          <a:p>
            <a:r>
              <a:rPr lang="en-US" b="0" i="0">
                <a:effectLst/>
                <a:highlight>
                  <a:srgbClr val="FFFFFF"/>
                </a:highlight>
                <a:latin typeface="Arial" panose="020B0604020202020204" pitchFamily="34" charset="0"/>
              </a:rPr>
              <a:t>Sundin, I., Voronov, A., Xiao, H. et al. Human-in-the-loop assisted de novo molecular design. J Cheminform 14, 86 (2022). https://doi.org/10.1186/s13321-022-00667-8</a:t>
            </a:r>
          </a:p>
          <a:p>
            <a:r>
              <a:rPr lang="en-US" b="0" i="0">
                <a:effectLst/>
                <a:highlight>
                  <a:srgbClr val="FFFFFF"/>
                </a:highlight>
                <a:latin typeface="Arial" panose="020B0604020202020204" pitchFamily="34" charset="0"/>
              </a:rPr>
              <a:t>Choung, OH., Vianello, R., Segler, M. et al. Extracting medicinal chemistry intuition via preference machine learning. Nat Commun 14, 6651 (2023). https://doi.org/10.1038/s41467-023-42242-1</a:t>
            </a:r>
          </a:p>
        </p:txBody>
      </p:sp>
    </p:spTree>
    <p:extLst>
      <p:ext uri="{BB962C8B-B14F-4D97-AF65-F5344CB8AC3E}">
        <p14:creationId xmlns:p14="http://schemas.microsoft.com/office/powerpoint/2010/main" val="723976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i-FI" b="0" i="0">
                <a:effectLst/>
                <a:highlight>
                  <a:srgbClr val="FFFFFF"/>
                </a:highlight>
                <a:latin typeface="Arial" panose="020B0604020202020204" pitchFamily="34" charset="0"/>
              </a:rPr>
              <a:t>E. Mosqueira-Rey, E. Hernández-Pereira, D. Alonso-Ríos, J. Bobes-Bascarán, and Fernández-Leal, “Human-in-the-loop machine learning: a state of the art,” Artificial Intelligence Review, vol. 56, 08 2022.</a:t>
            </a:r>
            <a:endParaRPr lang="en-FI"/>
          </a:p>
        </p:txBody>
      </p:sp>
    </p:spTree>
    <p:extLst>
      <p:ext uri="{BB962C8B-B14F-4D97-AF65-F5344CB8AC3E}">
        <p14:creationId xmlns:p14="http://schemas.microsoft.com/office/powerpoint/2010/main" val="1207111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b6e7da297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b6e7da297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b6e7da29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b6e7da29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fi-FI"/>
              <a:t>W. Zhang, M. Lei, Q. Wen, D. Zhang, G. Qin, J. Zhou, and L. Chen, “Dopamine receptor D2 regulates glua1-containing ampa receptor trafficking and central sensitization through the pi3k signaling pathway in a male rat model of chronic migraine,” Journal of Headache and Pain, vol. 23, no. 1, p. 45, 2022</a:t>
            </a:r>
            <a:endParaRPr/>
          </a:p>
        </p:txBody>
      </p:sp>
    </p:spTree>
    <p:extLst>
      <p:ext uri="{BB962C8B-B14F-4D97-AF65-F5344CB8AC3E}">
        <p14:creationId xmlns:p14="http://schemas.microsoft.com/office/powerpoint/2010/main" val="3823504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b6e7da29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b6e7da29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4010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b6e7da297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b6e7da297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7396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5" y="0"/>
            <a:ext cx="9144000" cy="312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endParaRPr/>
          </a:p>
        </p:txBody>
      </p:sp>
      <p:sp>
        <p:nvSpPr>
          <p:cNvPr id="13" name="Google Shape;13;p2"/>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rm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w="28575" cap="flat" cmpd="sng">
            <a:solidFill>
              <a:schemeClr val="dk1"/>
            </a:solidFill>
            <a:prstDash val="lgDash"/>
            <a:round/>
            <a:headEnd type="none" w="sm" len="sm"/>
            <a:tailEnd type="none" w="sm" len="sm"/>
          </a:ln>
        </p:spPr>
      </p:cxnSp>
      <p:sp>
        <p:nvSpPr>
          <p:cNvPr id="53" name="Google Shape;53;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21" name="Google Shape;21;p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26" name="Google Shape;26;p5"/>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 name="Google Shape;27;p5"/>
          <p:cNvSpPr txBox="1">
            <a:spLocks noGrp="1"/>
          </p:cNvSpPr>
          <p:nvPr>
            <p:ph type="body" idx="1"/>
          </p:nvPr>
        </p:nvSpPr>
        <p:spPr>
          <a:xfrm>
            <a:off x="311700" y="1468825"/>
            <a:ext cx="3999900" cy="3099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body" idx="2"/>
          </p:nvPr>
        </p:nvSpPr>
        <p:spPr>
          <a:xfrm>
            <a:off x="4832400" y="1468825"/>
            <a:ext cx="3999900" cy="3099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w="19050" cap="flat" cmpd="sng">
            <a:solidFill>
              <a:schemeClr val="dk2"/>
            </a:solidFill>
            <a:prstDash val="lgDash"/>
            <a:round/>
            <a:headEnd type="none" w="sm" len="sm"/>
            <a:tailEnd type="none" w="sm" len="sm"/>
          </a:ln>
        </p:spPr>
      </p:cxnSp>
      <p:sp>
        <p:nvSpPr>
          <p:cNvPr id="35" name="Google Shape;35;p7"/>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6" name="Google Shape;36;p7"/>
          <p:cNvSpPr txBox="1">
            <a:spLocks noGrp="1"/>
          </p:cNvSpPr>
          <p:nvPr>
            <p:ph type="body" idx="1"/>
          </p:nvPr>
        </p:nvSpPr>
        <p:spPr>
          <a:xfrm>
            <a:off x="311700" y="1618204"/>
            <a:ext cx="2808000" cy="29508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7" name="Google Shape;3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90250" y="528900"/>
            <a:ext cx="5678100" cy="40857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577200" cy="0"/>
          </a:xfrm>
          <a:prstGeom prst="straightConnector1">
            <a:avLst/>
          </a:prstGeom>
          <a:noFill/>
          <a:ln w="19050" cap="flat" cmpd="sng">
            <a:solidFill>
              <a:schemeClr val="dk1"/>
            </a:solidFill>
            <a:prstDash val="lgDash"/>
            <a:round/>
            <a:headEnd type="none" w="sm" len="sm"/>
            <a:tailEnd type="none" w="sm" len="sm"/>
          </a:ln>
        </p:spPr>
      </p:cxnSp>
      <p:sp>
        <p:nvSpPr>
          <p:cNvPr id="44" name="Google Shape;44;p9"/>
          <p:cNvSpPr txBox="1">
            <a:spLocks noGrp="1"/>
          </p:cNvSpPr>
          <p:nvPr>
            <p:ph type="title"/>
          </p:nvPr>
        </p:nvSpPr>
        <p:spPr>
          <a:xfrm>
            <a:off x="265500" y="1078750"/>
            <a:ext cx="4045200" cy="17892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a:endParaRPr/>
          </a:p>
        </p:txBody>
      </p:sp>
      <p:sp>
        <p:nvSpPr>
          <p:cNvPr id="45" name="Google Shape;45;p9"/>
          <p:cNvSpPr txBox="1">
            <a:spLocks noGrp="1"/>
          </p:cNvSpPr>
          <p:nvPr>
            <p:ph type="subTitle" idx="1"/>
          </p:nvPr>
        </p:nvSpPr>
        <p:spPr>
          <a:xfrm>
            <a:off x="265500" y="29214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Font typeface="Oswald"/>
              <a:buNone/>
              <a:defRPr sz="2100">
                <a:latin typeface="Oswald"/>
                <a:ea typeface="Oswald"/>
                <a:cs typeface="Oswald"/>
                <a:sym typeface="Oswald"/>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dern-writer">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468825"/>
            <a:ext cx="8520600" cy="30999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marL="1371600" lvl="2"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marL="1828800" lvl="3"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marL="2286000" lvl="4"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marL="2743200" lvl="5"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marL="3200400" lvl="6"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marL="3657600" lvl="7"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marL="4114800" lvl="8"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SpringNuance/Human-In-The-Loop-De-Novo-Molecular-Design" TargetMode="External"/><Relationship Id="rId2" Type="http://schemas.openxmlformats.org/officeDocument/2006/relationships/hyperlink" Target="mailto:binh.nguyen@aalto.fi" TargetMode="Externa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www.sciencedirect.com/science/article/pii/S009286740500704X"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a:off x="411175" y="526742"/>
            <a:ext cx="8282400" cy="210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sz="4400"/>
          </a:p>
          <a:p>
            <a:pPr marL="0" lvl="0" indent="0" algn="ctr" rtl="0">
              <a:spcBef>
                <a:spcPts val="0"/>
              </a:spcBef>
              <a:spcAft>
                <a:spcPts val="0"/>
              </a:spcAft>
              <a:buNone/>
            </a:pPr>
            <a:r>
              <a:rPr lang="en" sz="4400"/>
              <a:t>Human-in-the-loop (HITL) in </a:t>
            </a:r>
            <a:br>
              <a:rPr lang="en" sz="4400"/>
            </a:br>
            <a:r>
              <a:rPr lang="en" sz="4400"/>
              <a:t>reinforcement learning for </a:t>
            </a:r>
            <a:br>
              <a:rPr lang="en" sz="4400"/>
            </a:br>
            <a:r>
              <a:rPr lang="en" sz="4400"/>
              <a:t>de novo molecular design</a:t>
            </a:r>
            <a:endParaRPr sz="4400"/>
          </a:p>
        </p:txBody>
      </p:sp>
      <p:sp>
        <p:nvSpPr>
          <p:cNvPr id="63" name="Google Shape;63;p13"/>
          <p:cNvSpPr txBox="1">
            <a:spLocks noGrp="1"/>
          </p:cNvSpPr>
          <p:nvPr>
            <p:ph type="subTitle" idx="1"/>
          </p:nvPr>
        </p:nvSpPr>
        <p:spPr>
          <a:xfrm>
            <a:off x="411175" y="3311567"/>
            <a:ext cx="8282400" cy="1745250"/>
          </a:xfrm>
          <a:prstGeom prst="rect">
            <a:avLst/>
          </a:prstGeom>
        </p:spPr>
        <p:txBody>
          <a:bodyPr spcFirstLastPara="1" wrap="square" lIns="91425" tIns="91425" rIns="91425" bIns="91425" anchor="ctr" anchorCtr="0">
            <a:normAutofit/>
          </a:bodyPr>
          <a:lstStyle/>
          <a:p>
            <a:pPr marL="0" lvl="0" indent="0" algn="ctr" rtl="0">
              <a:lnSpc>
                <a:spcPct val="90000"/>
              </a:lnSpc>
              <a:spcBef>
                <a:spcPts val="600"/>
              </a:spcBef>
              <a:spcAft>
                <a:spcPts val="0"/>
              </a:spcAft>
              <a:buNone/>
            </a:pPr>
            <a:r>
              <a:rPr lang="en" sz="2000"/>
              <a:t>Research project in MACADAMIA (</a:t>
            </a:r>
            <a:r>
              <a:rPr lang="fi-FI" sz="2000"/>
              <a:t>CS-E4875)</a:t>
            </a:r>
            <a:endParaRPr lang="en" sz="2000"/>
          </a:p>
          <a:p>
            <a:pPr marL="0" lvl="0" indent="0" algn="ctr" rtl="0">
              <a:lnSpc>
                <a:spcPct val="90000"/>
              </a:lnSpc>
              <a:spcBef>
                <a:spcPts val="600"/>
              </a:spcBef>
              <a:spcAft>
                <a:spcPts val="0"/>
              </a:spcAft>
              <a:buNone/>
            </a:pPr>
            <a:r>
              <a:rPr lang="en" sz="2000"/>
              <a:t>Nguyen Xuan Binh - 887799</a:t>
            </a:r>
            <a:endParaRPr sz="2000"/>
          </a:p>
          <a:p>
            <a:pPr marL="0" lvl="0" indent="0" algn="ctr" rtl="0">
              <a:lnSpc>
                <a:spcPct val="90000"/>
              </a:lnSpc>
              <a:spcBef>
                <a:spcPts val="600"/>
              </a:spcBef>
              <a:spcAft>
                <a:spcPts val="0"/>
              </a:spcAft>
              <a:buNone/>
            </a:pPr>
            <a:r>
              <a:rPr lang="en" sz="2000"/>
              <a:t>Advisors: Yasmine Nahal, Prof. Samuel Kaski</a:t>
            </a:r>
          </a:p>
          <a:p>
            <a:pPr marL="0" lvl="0" indent="0" algn="ctr" rtl="0">
              <a:lnSpc>
                <a:spcPct val="90000"/>
              </a:lnSpc>
              <a:spcBef>
                <a:spcPts val="600"/>
              </a:spcBef>
              <a:spcAft>
                <a:spcPts val="0"/>
              </a:spcAft>
              <a:buNone/>
            </a:pPr>
            <a:r>
              <a:rPr lang="en" sz="2000"/>
              <a:t>Aalto University – 09/08/2024</a:t>
            </a:r>
            <a:endParaRPr sz="2000"/>
          </a:p>
        </p:txBody>
      </p:sp>
      <p:sp>
        <p:nvSpPr>
          <p:cNvPr id="2" name="Slide Number Placeholder 1">
            <a:extLst>
              <a:ext uri="{FF2B5EF4-FFF2-40B4-BE49-F238E27FC236}">
                <a16:creationId xmlns:a16="http://schemas.microsoft.com/office/drawing/2014/main" id="{E1AED7E8-BD78-39C8-2F2E-1C9B206363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3. REINVENT: generative RL model</a:t>
            </a:r>
            <a:endParaRPr/>
          </a:p>
        </p:txBody>
      </p:sp>
      <p:sp>
        <p:nvSpPr>
          <p:cNvPr id="2" name="Slide Number Placeholder 1">
            <a:extLst>
              <a:ext uri="{FF2B5EF4-FFF2-40B4-BE49-F238E27FC236}">
                <a16:creationId xmlns:a16="http://schemas.microsoft.com/office/drawing/2014/main" id="{D93F4293-46F0-0E2E-F1C6-89913003A3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3093342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311700" y="213832"/>
            <a:ext cx="8520600" cy="544549"/>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sz="2400"/>
              <a:t>                          : a brief look</a:t>
            </a:r>
            <a:endParaRPr sz="2400"/>
          </a:p>
        </p:txBody>
      </p:sp>
      <p:sp>
        <p:nvSpPr>
          <p:cNvPr id="2" name="Slide Number Placeholder 1">
            <a:extLst>
              <a:ext uri="{FF2B5EF4-FFF2-40B4-BE49-F238E27FC236}">
                <a16:creationId xmlns:a16="http://schemas.microsoft.com/office/drawing/2014/main" id="{454753AD-B683-F8A5-E6D9-A9108BE8BA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3" name="Picture 2">
            <a:extLst>
              <a:ext uri="{FF2B5EF4-FFF2-40B4-BE49-F238E27FC236}">
                <a16:creationId xmlns:a16="http://schemas.microsoft.com/office/drawing/2014/main" id="{62BA2E3C-F709-87C5-1B5B-B529ADC2A0D6}"/>
              </a:ext>
            </a:extLst>
          </p:cNvPr>
          <p:cNvPicPr>
            <a:picLocks noChangeAspect="1"/>
          </p:cNvPicPr>
          <p:nvPr/>
        </p:nvPicPr>
        <p:blipFill>
          <a:blip r:embed="rId3"/>
          <a:stretch>
            <a:fillRect/>
          </a:stretch>
        </p:blipFill>
        <p:spPr>
          <a:xfrm>
            <a:off x="311700" y="213832"/>
            <a:ext cx="1641007" cy="544549"/>
          </a:xfrm>
          <a:prstGeom prst="rect">
            <a:avLst/>
          </a:prstGeom>
        </p:spPr>
      </p:pic>
      <p:sp>
        <p:nvSpPr>
          <p:cNvPr id="5" name="TextBox 4">
            <a:extLst>
              <a:ext uri="{FF2B5EF4-FFF2-40B4-BE49-F238E27FC236}">
                <a16:creationId xmlns:a16="http://schemas.microsoft.com/office/drawing/2014/main" id="{406CF08B-E8B3-FC65-67DE-A7A051BBD9EE}"/>
              </a:ext>
            </a:extLst>
          </p:cNvPr>
          <p:cNvSpPr txBox="1"/>
          <p:nvPr/>
        </p:nvSpPr>
        <p:spPr>
          <a:xfrm>
            <a:off x="281653" y="1289110"/>
            <a:ext cx="8465155" cy="3323987"/>
          </a:xfrm>
          <a:prstGeom prst="rect">
            <a:avLst/>
          </a:prstGeom>
          <a:noFill/>
        </p:spPr>
        <p:txBody>
          <a:bodyPr wrap="square">
            <a:spAutoFit/>
          </a:bodyPr>
          <a:lstStyle/>
          <a:p>
            <a:pPr marL="171450" indent="-171450" algn="just">
              <a:buFont typeface="Wingdings" panose="05000000000000000000" pitchFamily="2" charset="2"/>
              <a:buChar char="v"/>
            </a:pPr>
            <a:r>
              <a:rPr lang="en-US"/>
              <a:t> REINVENT is an advanced AI tool designed for de novo drug design, providing a comprehensive platform for generating novel drug-like molecules (Blaschke et al. 2020) </a:t>
            </a:r>
          </a:p>
          <a:p>
            <a:pPr algn="just"/>
            <a:endParaRPr lang="en-US"/>
          </a:p>
          <a:p>
            <a:pPr marL="171450" indent="-171450" algn="just">
              <a:buFont typeface="Wingdings" panose="05000000000000000000" pitchFamily="2" charset="2"/>
              <a:buChar char="v"/>
            </a:pPr>
            <a:r>
              <a:rPr lang="en-US"/>
              <a:t> Primary motivation: efficiently explore vast chemical spaces, identifying molecules with desired biological activities and drug-like properties. </a:t>
            </a:r>
          </a:p>
          <a:p>
            <a:pPr algn="just"/>
            <a:endParaRPr lang="en-US"/>
          </a:p>
          <a:p>
            <a:pPr marL="171450" indent="-171450" algn="just">
              <a:buFont typeface="Wingdings" panose="05000000000000000000" pitchFamily="2" charset="2"/>
              <a:buChar char="v"/>
            </a:pPr>
            <a:r>
              <a:rPr lang="en-US"/>
              <a:t> Users define the initial set of constraints and desired properties to optimize. This may include diversity filter, inception, chemical properties, configurations and most importantly, the </a:t>
            </a:r>
            <a:r>
              <a:rPr lang="en-US">
                <a:solidFill>
                  <a:srgbClr val="FF0000"/>
                </a:solidFill>
              </a:rPr>
              <a:t>scoring function</a:t>
            </a:r>
            <a:r>
              <a:rPr lang="en-US"/>
              <a:t>. All of these settings are written to a json file, which would be read by REINVENT input.py</a:t>
            </a:r>
          </a:p>
          <a:p>
            <a:pPr algn="just"/>
            <a:endParaRPr lang="en-US"/>
          </a:p>
          <a:p>
            <a:pPr marL="171450" indent="-171450" algn="just">
              <a:buFont typeface="Wingdings" panose="05000000000000000000" pitchFamily="2" charset="2"/>
              <a:buChar char="v"/>
            </a:pPr>
            <a:r>
              <a:rPr lang="en-US"/>
              <a:t> Generated molecules are scored based on the scoring function (or the feedback function). REINVENT tries to generate molecules that maximize the scores</a:t>
            </a:r>
          </a:p>
          <a:p>
            <a:pPr marL="171450" indent="-171450" algn="just">
              <a:buFont typeface="Wingdings" panose="05000000000000000000" pitchFamily="2" charset="2"/>
              <a:buChar char="v"/>
            </a:pPr>
            <a:endParaRPr lang="en-US"/>
          </a:p>
          <a:p>
            <a:pPr marL="171450" indent="-171450" algn="just">
              <a:buFont typeface="Wingdings" panose="05000000000000000000" pitchFamily="2" charset="2"/>
              <a:buChar char="v"/>
            </a:pPr>
            <a:r>
              <a:rPr lang="en-US"/>
              <a:t> The tool refines the molecules through multiple steps, and finally return SMILES in the scaffold_memory.csv file</a:t>
            </a:r>
          </a:p>
        </p:txBody>
      </p:sp>
    </p:spTree>
    <p:extLst>
      <p:ext uri="{BB962C8B-B14F-4D97-AF65-F5344CB8AC3E}">
        <p14:creationId xmlns:p14="http://schemas.microsoft.com/office/powerpoint/2010/main" val="4071550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500"/>
                                        <p:tgtEl>
                                          <p:spTgt spid="5">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6" end="6"/>
                                            </p:txEl>
                                          </p:spTgt>
                                        </p:tgtEl>
                                        <p:attrNameLst>
                                          <p:attrName>style.visibility</p:attrName>
                                        </p:attrNameLst>
                                      </p:cBhvr>
                                      <p:to>
                                        <p:strVal val="visible"/>
                                      </p:to>
                                    </p:set>
                                    <p:animEffect transition="in" filter="fade">
                                      <p:cBhvr>
                                        <p:cTn id="10" dur="500"/>
                                        <p:tgtEl>
                                          <p:spTgt spid="5">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8" end="8"/>
                                            </p:txEl>
                                          </p:spTgt>
                                        </p:tgtEl>
                                        <p:attrNameLst>
                                          <p:attrName>style.visibility</p:attrName>
                                        </p:attrNameLst>
                                      </p:cBhvr>
                                      <p:to>
                                        <p:strVal val="visible"/>
                                      </p:to>
                                    </p:set>
                                    <p:animEffect transition="in" filter="fade">
                                      <p:cBhvr>
                                        <p:cTn id="13"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6"/>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US"/>
              <a:t>4. The three feedback mechanisms</a:t>
            </a:r>
            <a:endParaRPr/>
          </a:p>
        </p:txBody>
      </p:sp>
      <p:sp>
        <p:nvSpPr>
          <p:cNvPr id="2" name="Slide Number Placeholder 1">
            <a:extLst>
              <a:ext uri="{FF2B5EF4-FFF2-40B4-BE49-F238E27FC236}">
                <a16:creationId xmlns:a16="http://schemas.microsoft.com/office/drawing/2014/main" id="{E1A89F92-233D-1376-A57B-282D5D48E9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17" name="Google Shape;99;p19">
            <a:extLst>
              <a:ext uri="{FF2B5EF4-FFF2-40B4-BE49-F238E27FC236}">
                <a16:creationId xmlns:a16="http://schemas.microsoft.com/office/drawing/2014/main" id="{4444BBC0-B241-12E3-CC08-4AFBE15D0297}"/>
              </a:ext>
            </a:extLst>
          </p:cNvPr>
          <p:cNvSpPr txBox="1">
            <a:spLocks noGrp="1"/>
          </p:cNvSpPr>
          <p:nvPr>
            <p:ph type="title"/>
          </p:nvPr>
        </p:nvSpPr>
        <p:spPr>
          <a:xfrm>
            <a:off x="311700" y="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400"/>
              <a:t>Model architecture</a:t>
            </a:r>
            <a:endParaRPr sz="2400"/>
          </a:p>
        </p:txBody>
      </p:sp>
      <p:sp>
        <p:nvSpPr>
          <p:cNvPr id="2" name="Slide Number Placeholder 1">
            <a:extLst>
              <a:ext uri="{FF2B5EF4-FFF2-40B4-BE49-F238E27FC236}">
                <a16:creationId xmlns:a16="http://schemas.microsoft.com/office/drawing/2014/main" id="{454753AD-B683-F8A5-E6D9-A9108BE8BA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
        <p:nvSpPr>
          <p:cNvPr id="12" name="TextBox 11">
            <a:extLst>
              <a:ext uri="{FF2B5EF4-FFF2-40B4-BE49-F238E27FC236}">
                <a16:creationId xmlns:a16="http://schemas.microsoft.com/office/drawing/2014/main" id="{8995FDA8-8CFC-CFD9-3A9C-953FC8712D48}"/>
              </a:ext>
            </a:extLst>
          </p:cNvPr>
          <p:cNvSpPr txBox="1"/>
          <p:nvPr/>
        </p:nvSpPr>
        <p:spPr>
          <a:xfrm>
            <a:off x="387927" y="977100"/>
            <a:ext cx="7994073" cy="1569660"/>
          </a:xfrm>
          <a:prstGeom prst="rect">
            <a:avLst/>
          </a:prstGeom>
          <a:noFill/>
        </p:spPr>
        <p:txBody>
          <a:bodyPr wrap="square">
            <a:spAutoFit/>
          </a:bodyPr>
          <a:lstStyle/>
          <a:p>
            <a:pPr marL="285750" indent="-285750" algn="just">
              <a:buFont typeface="Wingdings" panose="05000000000000000000" pitchFamily="2" charset="2"/>
              <a:buChar char="v"/>
            </a:pPr>
            <a:r>
              <a:rPr lang="en-US" sz="1200"/>
              <a:t>This project develops three feedback models for REINVENT during the scoring stage: the scoring (baseline) model, the comparing (Bradley-Terry) model and the ranking (ListNet) model</a:t>
            </a:r>
          </a:p>
          <a:p>
            <a:pPr algn="just"/>
            <a:endParaRPr lang="en-US" sz="1200"/>
          </a:p>
          <a:p>
            <a:pPr marL="285750" indent="-285750" algn="just">
              <a:buFont typeface="Wingdings" panose="05000000000000000000" pitchFamily="2" charset="2"/>
              <a:buChar char="v"/>
            </a:pPr>
            <a:r>
              <a:rPr lang="en-US" sz="1200"/>
              <a:t>While they differ in how they return the feedback to REINVENT, they have essentially the same neural network architecture, which is to learn the DRD2 affinity. </a:t>
            </a:r>
          </a:p>
          <a:p>
            <a:pPr algn="just"/>
            <a:endParaRPr lang="en-US" sz="1200"/>
          </a:p>
          <a:p>
            <a:pPr marL="285750" indent="-285750" algn="just">
              <a:buFont typeface="Wingdings" panose="05000000000000000000" pitchFamily="2" charset="2"/>
              <a:buChar char="v"/>
            </a:pPr>
            <a:r>
              <a:rPr lang="en-US" sz="1200"/>
              <a:t>The figure below shows the simple architecture for learning DRD2 affinity, where the Sigmoid activation ensures that the logit is restricted to range [0, 1]</a:t>
            </a:r>
          </a:p>
        </p:txBody>
      </p:sp>
      <p:grpSp>
        <p:nvGrpSpPr>
          <p:cNvPr id="5" name="Group 4">
            <a:extLst>
              <a:ext uri="{FF2B5EF4-FFF2-40B4-BE49-F238E27FC236}">
                <a16:creationId xmlns:a16="http://schemas.microsoft.com/office/drawing/2014/main" id="{72D1C673-DD12-5692-319A-8661D2AFFBE7}"/>
              </a:ext>
            </a:extLst>
          </p:cNvPr>
          <p:cNvGrpSpPr/>
          <p:nvPr/>
        </p:nvGrpSpPr>
        <p:grpSpPr>
          <a:xfrm>
            <a:off x="1559103" y="2717321"/>
            <a:ext cx="6233617" cy="2339495"/>
            <a:chOff x="1995516" y="2790361"/>
            <a:chExt cx="5797204" cy="2266456"/>
          </a:xfrm>
        </p:grpSpPr>
        <p:pic>
          <p:nvPicPr>
            <p:cNvPr id="10" name="Picture 9" descr="A diagram of a person's brain&#10;&#10;Description automatically generated with medium confidence">
              <a:extLst>
                <a:ext uri="{FF2B5EF4-FFF2-40B4-BE49-F238E27FC236}">
                  <a16:creationId xmlns:a16="http://schemas.microsoft.com/office/drawing/2014/main" id="{88CA362F-D751-52A8-49C4-1E970A1F126F}"/>
                </a:ext>
              </a:extLst>
            </p:cNvPr>
            <p:cNvPicPr>
              <a:picLocks noChangeAspect="1"/>
            </p:cNvPicPr>
            <p:nvPr/>
          </p:nvPicPr>
          <p:blipFill rotWithShape="1">
            <a:blip r:embed="rId3"/>
            <a:srcRect r="20557"/>
            <a:stretch/>
          </p:blipFill>
          <p:spPr>
            <a:xfrm>
              <a:off x="1995516" y="2790361"/>
              <a:ext cx="4426066" cy="2266456"/>
            </a:xfrm>
            <a:prstGeom prst="rect">
              <a:avLst/>
            </a:prstGeom>
          </p:spPr>
        </p:pic>
        <p:sp>
          <p:nvSpPr>
            <p:cNvPr id="4" name="TextBox 3">
              <a:extLst>
                <a:ext uri="{FF2B5EF4-FFF2-40B4-BE49-F238E27FC236}">
                  <a16:creationId xmlns:a16="http://schemas.microsoft.com/office/drawing/2014/main" id="{CA211AE2-72B9-B831-115F-F2D0430893BC}"/>
                </a:ext>
              </a:extLst>
            </p:cNvPr>
            <p:cNvSpPr txBox="1"/>
            <p:nvPr/>
          </p:nvSpPr>
          <p:spPr>
            <a:xfrm>
              <a:off x="6504247" y="3769700"/>
              <a:ext cx="1288473" cy="276999"/>
            </a:xfrm>
            <a:prstGeom prst="rect">
              <a:avLst/>
            </a:prstGeom>
            <a:noFill/>
          </p:spPr>
          <p:txBody>
            <a:bodyPr wrap="square">
              <a:spAutoFit/>
            </a:bodyPr>
            <a:lstStyle/>
            <a:p>
              <a:r>
                <a:rPr lang="en-US" sz="1200">
                  <a:solidFill>
                    <a:schemeClr val="tx2">
                      <a:lumMod val="50000"/>
                    </a:schemeClr>
                  </a:solidFill>
                </a:rPr>
                <a:t>DRD2 affinity</a:t>
              </a:r>
              <a:endParaRPr lang="en-FI" sz="1200">
                <a:solidFill>
                  <a:schemeClr val="tx2">
                    <a:lumMod val="50000"/>
                  </a:schemeClr>
                </a:solidFill>
              </a:endParaRPr>
            </a:p>
          </p:txBody>
        </p:sp>
      </p:grpSp>
    </p:spTree>
    <p:extLst>
      <p:ext uri="{BB962C8B-B14F-4D97-AF65-F5344CB8AC3E}">
        <p14:creationId xmlns:p14="http://schemas.microsoft.com/office/powerpoint/2010/main" val="1947055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E1689-E008-2895-6BE0-05F75A4F91B7}"/>
              </a:ext>
            </a:extLst>
          </p:cNvPr>
          <p:cNvSpPr>
            <a:spLocks noGrp="1"/>
          </p:cNvSpPr>
          <p:nvPr>
            <p:ph type="title"/>
          </p:nvPr>
        </p:nvSpPr>
        <p:spPr>
          <a:xfrm>
            <a:off x="311700" y="302712"/>
            <a:ext cx="8520600" cy="393600"/>
          </a:xfrm>
        </p:spPr>
        <p:txBody>
          <a:bodyPr>
            <a:noAutofit/>
          </a:bodyPr>
          <a:lstStyle/>
          <a:p>
            <a:r>
              <a:rPr lang="en-US" sz="2400"/>
              <a:t>Scoring (baseline) model</a:t>
            </a:r>
            <a:endParaRPr lang="en-FI" sz="2400"/>
          </a:p>
        </p:txBody>
      </p:sp>
      <p:sp>
        <p:nvSpPr>
          <p:cNvPr id="3" name="Slide Number Placeholder 2">
            <a:extLst>
              <a:ext uri="{FF2B5EF4-FFF2-40B4-BE49-F238E27FC236}">
                <a16:creationId xmlns:a16="http://schemas.microsoft.com/office/drawing/2014/main" id="{085EB9F7-45A4-447F-AC7E-B13E6CB7C9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
        <p:nvSpPr>
          <p:cNvPr id="9" name="Google Shape;153;p28">
            <a:extLst>
              <a:ext uri="{FF2B5EF4-FFF2-40B4-BE49-F238E27FC236}">
                <a16:creationId xmlns:a16="http://schemas.microsoft.com/office/drawing/2014/main" id="{68F60DC5-9ADF-8F0B-5FC5-E204BF6404FE}"/>
              </a:ext>
            </a:extLst>
          </p:cNvPr>
          <p:cNvSpPr txBox="1">
            <a:spLocks/>
          </p:cNvSpPr>
          <p:nvPr/>
        </p:nvSpPr>
        <p:spPr>
          <a:xfrm>
            <a:off x="311700" y="1825338"/>
            <a:ext cx="8927190" cy="209767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buSzPts val="1018"/>
            </a:pPr>
            <a:endParaRPr lang="en-US" sz="1200">
              <a:solidFill>
                <a:srgbClr val="374151"/>
              </a:solidFill>
              <a:latin typeface="+mn-lt"/>
              <a:ea typeface="Roboto"/>
              <a:cs typeface="Roboto"/>
              <a:sym typeface="Roboto"/>
            </a:endParaRPr>
          </a:p>
        </p:txBody>
      </p:sp>
      <p:sp>
        <p:nvSpPr>
          <p:cNvPr id="12" name="TextBox 11">
            <a:extLst>
              <a:ext uri="{FF2B5EF4-FFF2-40B4-BE49-F238E27FC236}">
                <a16:creationId xmlns:a16="http://schemas.microsoft.com/office/drawing/2014/main" id="{1923214B-8223-9E84-4CFC-C724D3DE4771}"/>
              </a:ext>
            </a:extLst>
          </p:cNvPr>
          <p:cNvSpPr txBox="1"/>
          <p:nvPr/>
        </p:nvSpPr>
        <p:spPr>
          <a:xfrm>
            <a:off x="311700" y="911258"/>
            <a:ext cx="8603700" cy="2739211"/>
          </a:xfrm>
          <a:prstGeom prst="rect">
            <a:avLst/>
          </a:prstGeom>
          <a:noFill/>
        </p:spPr>
        <p:txBody>
          <a:bodyPr wrap="square">
            <a:spAutoFit/>
          </a:bodyPr>
          <a:lstStyle/>
          <a:p>
            <a:pPr algn="just"/>
            <a:r>
              <a:rPr lang="en-US" sz="1200"/>
              <a:t>The scoring model predicts the probability that a given SMILES string has DRD2 activity based on its Morgan Extended-Connectivity Fingerprint (ECFP) vector. This is a straightforward feedback that is supported by REINVENT scoring methods.</a:t>
            </a:r>
          </a:p>
          <a:p>
            <a:pPr algn="just"/>
            <a:endParaRPr lang="en-US" sz="1200"/>
          </a:p>
          <a:p>
            <a:pPr algn="just">
              <a:spcAft>
                <a:spcPts val="1200"/>
              </a:spcAft>
              <a:buSzPts val="1018"/>
            </a:pPr>
            <a:r>
              <a:rPr lang="en-US" sz="1200" b="1">
                <a:solidFill>
                  <a:srgbClr val="374151"/>
                </a:solidFill>
                <a:latin typeface="+mn-lt"/>
                <a:ea typeface="Roboto"/>
                <a:cs typeface="Roboto"/>
                <a:sym typeface="Roboto"/>
              </a:rPr>
              <a:t>Model input: </a:t>
            </a:r>
            <a:r>
              <a:rPr lang="en-US" sz="1200">
                <a:solidFill>
                  <a:srgbClr val="374151"/>
                </a:solidFill>
                <a:latin typeface="+mn-lt"/>
                <a:ea typeface="Roboto"/>
                <a:cs typeface="Roboto"/>
                <a:sym typeface="Roboto"/>
              </a:rPr>
              <a:t>Vector of Morgan fingerprints of one single SMILES.</a:t>
            </a:r>
          </a:p>
          <a:p>
            <a:pPr algn="just">
              <a:spcAft>
                <a:spcPts val="1200"/>
              </a:spcAft>
              <a:buSzPts val="1018"/>
            </a:pPr>
            <a:r>
              <a:rPr lang="en-US" sz="1200" b="1">
                <a:solidFill>
                  <a:srgbClr val="374151"/>
                </a:solidFill>
                <a:latin typeface="+mn-lt"/>
                <a:ea typeface="Roboto"/>
                <a:cs typeface="Roboto"/>
                <a:sym typeface="Roboto"/>
              </a:rPr>
              <a:t>Model output: </a:t>
            </a:r>
            <a:r>
              <a:rPr lang="en-US" sz="1200">
                <a:solidFill>
                  <a:srgbClr val="374151"/>
                </a:solidFill>
                <a:latin typeface="+mn-lt"/>
                <a:ea typeface="Roboto"/>
                <a:cs typeface="Roboto"/>
                <a:sym typeface="Roboto"/>
              </a:rPr>
              <a:t>Model output is the direct quantity returned by the neural network. The model output of scoring model is the probability that the SMILES has DRD2 activity (score between 0 and 1)</a:t>
            </a:r>
          </a:p>
          <a:p>
            <a:pPr algn="just">
              <a:spcAft>
                <a:spcPts val="1200"/>
              </a:spcAft>
              <a:buSzPts val="1018"/>
            </a:pPr>
            <a:r>
              <a:rPr lang="en-US" sz="1200" b="1">
                <a:solidFill>
                  <a:srgbClr val="374151"/>
                </a:solidFill>
                <a:latin typeface="+mn-lt"/>
                <a:ea typeface="Roboto"/>
                <a:cs typeface="Roboto"/>
                <a:sym typeface="Roboto"/>
              </a:rPr>
              <a:t>Individual feedback: </a:t>
            </a:r>
            <a:r>
              <a:rPr lang="en-US" sz="1200">
                <a:solidFill>
                  <a:srgbClr val="374151"/>
                </a:solidFill>
                <a:latin typeface="+mn-lt"/>
                <a:ea typeface="Roboto"/>
                <a:cs typeface="Roboto"/>
                <a:sym typeface="Roboto"/>
              </a:rPr>
              <a:t>Individual feedback is the feedback that the user feedback model offers to de novo generative software (REINVENT) for scoring a single SMILES. Individual feedback is the same as model output for the scoring model</a:t>
            </a:r>
          </a:p>
          <a:p>
            <a:pPr algn="just">
              <a:spcAft>
                <a:spcPts val="1200"/>
              </a:spcAft>
              <a:buSzPts val="1018"/>
            </a:pPr>
            <a:r>
              <a:rPr lang="en-US" sz="1200" b="1">
                <a:solidFill>
                  <a:srgbClr val="374151"/>
                </a:solidFill>
                <a:latin typeface="+mn-lt"/>
                <a:ea typeface="Roboto"/>
                <a:cs typeface="Roboto"/>
                <a:sym typeface="Roboto"/>
              </a:rPr>
              <a:t>Batch feedback</a:t>
            </a:r>
            <a:r>
              <a:rPr lang="en-US" sz="1200">
                <a:solidFill>
                  <a:srgbClr val="374151"/>
                </a:solidFill>
                <a:latin typeface="+mn-lt"/>
                <a:ea typeface="Roboto"/>
                <a:cs typeface="Roboto"/>
                <a:sym typeface="Roboto"/>
              </a:rPr>
              <a:t>: Batch feedback is defined as the array of feedback for a batch of SMILES during REINVENT scoring and data acquisition. For scoring model, the batch feedback is simply the model outputs for all SMILES.</a:t>
            </a:r>
          </a:p>
          <a:p>
            <a:pPr algn="just">
              <a:spcAft>
                <a:spcPts val="1200"/>
              </a:spcAft>
              <a:buSzPts val="1018"/>
            </a:pPr>
            <a:r>
              <a:rPr lang="en-US" sz="1200" b="1">
                <a:solidFill>
                  <a:srgbClr val="374151"/>
                </a:solidFill>
                <a:latin typeface="+mn-lt"/>
                <a:ea typeface="Roboto"/>
                <a:cs typeface="Roboto"/>
                <a:sym typeface="Roboto"/>
              </a:rPr>
              <a:t>Loss function to train Pytorch model: Binary Cross Entropy Loss (BCELoss), </a:t>
            </a:r>
            <a:r>
              <a:rPr lang="en-US" sz="1200">
                <a:solidFill>
                  <a:srgbClr val="374151"/>
                </a:solidFill>
                <a:latin typeface="+mn-lt"/>
                <a:ea typeface="Roboto"/>
                <a:cs typeface="Roboto"/>
                <a:sym typeface="Roboto"/>
              </a:rPr>
              <a:t>defined as</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2A9152D-FA2E-6C12-94D9-CFBEEECE8EA2}"/>
                  </a:ext>
                </a:extLst>
              </p:cNvPr>
              <p:cNvSpPr txBox="1"/>
              <p:nvPr/>
            </p:nvSpPr>
            <p:spPr>
              <a:xfrm>
                <a:off x="1780540" y="3671501"/>
                <a:ext cx="5582920" cy="698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𝐵𝐶𝐸</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nary>
                        <m:naryPr>
                          <m:chr m:val="∑"/>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b="0" i="1" smtClean="0">
                                  <a:latin typeface="Cambria Math" panose="02040503050406030204" pitchFamily="18" charset="0"/>
                                </a:rPr>
                                <m:t> </m:t>
                              </m:r>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r>
                                <a:rPr lang="en-US" b="0" i="1" smtClean="0">
                                  <a:latin typeface="Cambria Math" panose="02040503050406030204" pitchFamily="18" charset="0"/>
                                </a:rPr>
                                <m:t> </m:t>
                              </m:r>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e>
                              </m:d>
                            </m:e>
                          </m:d>
                        </m:e>
                      </m:nary>
                    </m:oMath>
                  </m:oMathPara>
                </a14:m>
                <a:endParaRPr lang="en-FI"/>
              </a:p>
            </p:txBody>
          </p:sp>
        </mc:Choice>
        <mc:Fallback xmlns="">
          <p:sp>
            <p:nvSpPr>
              <p:cNvPr id="18" name="TextBox 17">
                <a:extLst>
                  <a:ext uri="{FF2B5EF4-FFF2-40B4-BE49-F238E27FC236}">
                    <a16:creationId xmlns:a16="http://schemas.microsoft.com/office/drawing/2014/main" id="{82A9152D-FA2E-6C12-94D9-CFBEEECE8EA2}"/>
                  </a:ext>
                </a:extLst>
              </p:cNvPr>
              <p:cNvSpPr txBox="1">
                <a:spLocks noRot="1" noChangeAspect="1" noMove="1" noResize="1" noEditPoints="1" noAdjustHandles="1" noChangeArrowheads="1" noChangeShapeType="1" noTextEdit="1"/>
              </p:cNvSpPr>
              <p:nvPr/>
            </p:nvSpPr>
            <p:spPr>
              <a:xfrm>
                <a:off x="1780540" y="3671501"/>
                <a:ext cx="5582920" cy="698140"/>
              </a:xfrm>
              <a:prstGeom prst="rect">
                <a:avLst/>
              </a:prstGeom>
              <a:blipFill>
                <a:blip r:embed="rId3"/>
                <a:stretch>
                  <a:fillRect/>
                </a:stretch>
              </a:blipFill>
            </p:spPr>
            <p:txBody>
              <a:bodyPr/>
              <a:lstStyle/>
              <a:p>
                <a:r>
                  <a:rPr lang="en-FI">
                    <a:noFill/>
                  </a:rPr>
                  <a:t> </a:t>
                </a:r>
              </a:p>
            </p:txBody>
          </p:sp>
        </mc:Fallback>
      </mc:AlternateContent>
      <p:sp>
        <p:nvSpPr>
          <p:cNvPr id="20" name="TextBox 19">
            <a:extLst>
              <a:ext uri="{FF2B5EF4-FFF2-40B4-BE49-F238E27FC236}">
                <a16:creationId xmlns:a16="http://schemas.microsoft.com/office/drawing/2014/main" id="{090AE46A-F5C7-912B-FFC2-423032CEA821}"/>
              </a:ext>
            </a:extLst>
          </p:cNvPr>
          <p:cNvSpPr txBox="1"/>
          <p:nvPr/>
        </p:nvSpPr>
        <p:spPr>
          <a:xfrm>
            <a:off x="311700" y="4432384"/>
            <a:ext cx="8709458" cy="461665"/>
          </a:xfrm>
          <a:prstGeom prst="rect">
            <a:avLst/>
          </a:prstGeom>
          <a:noFill/>
        </p:spPr>
        <p:txBody>
          <a:bodyPr wrap="square">
            <a:spAutoFit/>
          </a:bodyPr>
          <a:lstStyle/>
          <a:p>
            <a:r>
              <a:rPr lang="en-US" sz="1200"/>
              <a:t>where representing the DRD2 activity label, with label 1 corresponding to the active class and 0 to the inactive class. Threshold value applied to convert DRD2 activity scores to binary labels is 0.5.</a:t>
            </a:r>
            <a:endParaRPr lang="en-FI" sz="1200"/>
          </a:p>
        </p:txBody>
      </p:sp>
    </p:spTree>
    <p:extLst>
      <p:ext uri="{BB962C8B-B14F-4D97-AF65-F5344CB8AC3E}">
        <p14:creationId xmlns:p14="http://schemas.microsoft.com/office/powerpoint/2010/main" val="191577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E4D4D-9410-E5C3-04D0-65642C23CE85}"/>
              </a:ext>
            </a:extLst>
          </p:cNvPr>
          <p:cNvSpPr>
            <a:spLocks noGrp="1"/>
          </p:cNvSpPr>
          <p:nvPr>
            <p:ph type="title"/>
          </p:nvPr>
        </p:nvSpPr>
        <p:spPr>
          <a:xfrm>
            <a:off x="311700" y="226656"/>
            <a:ext cx="8520600" cy="550526"/>
          </a:xfrm>
        </p:spPr>
        <p:txBody>
          <a:bodyPr>
            <a:normAutofit/>
          </a:bodyPr>
          <a:lstStyle/>
          <a:p>
            <a:r>
              <a:rPr lang="en-US" sz="2400"/>
              <a:t>Pairwise comparing (Bradley-Terry) model</a:t>
            </a:r>
            <a:endParaRPr lang="en-FI" sz="2400"/>
          </a:p>
        </p:txBody>
      </p:sp>
      <p:sp>
        <p:nvSpPr>
          <p:cNvPr id="3" name="Slide Number Placeholder 2">
            <a:extLst>
              <a:ext uri="{FF2B5EF4-FFF2-40B4-BE49-F238E27FC236}">
                <a16:creationId xmlns:a16="http://schemas.microsoft.com/office/drawing/2014/main" id="{8047B1E4-3CEA-1DBF-CC73-EB690D1D03C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mc:AlternateContent xmlns:mc="http://schemas.openxmlformats.org/markup-compatibility/2006" xmlns:a14="http://schemas.microsoft.com/office/drawing/2010/main">
        <mc:Choice Requires="a14">
          <p:sp>
            <p:nvSpPr>
              <p:cNvPr id="8" name="Google Shape;153;p28">
                <a:extLst>
                  <a:ext uri="{FF2B5EF4-FFF2-40B4-BE49-F238E27FC236}">
                    <a16:creationId xmlns:a16="http://schemas.microsoft.com/office/drawing/2014/main" id="{7691E20E-5262-D429-11AE-94EC5811ED97}"/>
                  </a:ext>
                </a:extLst>
              </p:cNvPr>
              <p:cNvSpPr txBox="1">
                <a:spLocks/>
              </p:cNvSpPr>
              <p:nvPr/>
            </p:nvSpPr>
            <p:spPr>
              <a:xfrm>
                <a:off x="311700" y="2653096"/>
                <a:ext cx="8520599" cy="221399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buSzPts val="1018"/>
                </a:pPr>
                <a:r>
                  <a:rPr lang="en-US" sz="1100" b="1">
                    <a:solidFill>
                      <a:srgbClr val="374151"/>
                    </a:solidFill>
                    <a:latin typeface="Roboto"/>
                    <a:ea typeface="Roboto"/>
                    <a:cs typeface="Roboto"/>
                    <a:sym typeface="Roboto"/>
                  </a:rPr>
                  <a:t>Model input: </a:t>
                </a:r>
                <a:r>
                  <a:rPr lang="en-US" sz="1100">
                    <a:solidFill>
                      <a:srgbClr val="374151"/>
                    </a:solidFill>
                    <a:latin typeface="Roboto"/>
                    <a:ea typeface="Roboto"/>
                    <a:cs typeface="Roboto"/>
                    <a:sym typeface="Roboto"/>
                  </a:rPr>
                  <a:t>Morgan fingerprints of two different SMILES</a:t>
                </a:r>
              </a:p>
              <a:p>
                <a:pPr>
                  <a:spcAft>
                    <a:spcPts val="1200"/>
                  </a:spcAft>
                  <a:buSzPts val="1018"/>
                </a:pPr>
                <a:r>
                  <a:rPr lang="en-US" sz="1100" b="1">
                    <a:solidFill>
                      <a:srgbClr val="374151"/>
                    </a:solidFill>
                    <a:latin typeface="Roboto"/>
                    <a:ea typeface="Roboto"/>
                    <a:cs typeface="Roboto"/>
                    <a:sym typeface="Roboto"/>
                  </a:rPr>
                  <a:t>Model output: </a:t>
                </a:r>
                <a:r>
                  <a:rPr lang="en-US" sz="1100">
                    <a:solidFill>
                      <a:srgbClr val="374151"/>
                    </a:solidFill>
                    <a:latin typeface="Roboto"/>
                    <a:ea typeface="Roboto"/>
                    <a:cs typeface="Roboto"/>
                    <a:sym typeface="Roboto"/>
                  </a:rPr>
                  <a:t>probability that the first SMILES is better than the second SMILES in terms of DRD2 affinity</a:t>
                </a:r>
              </a:p>
              <a:p>
                <a:pPr>
                  <a:spcAft>
                    <a:spcPts val="1200"/>
                  </a:spcAft>
                  <a:buSzPts val="1018"/>
                </a:pPr>
                <a:r>
                  <a:rPr lang="en-US" sz="1100" b="1">
                    <a:solidFill>
                      <a:srgbClr val="374151"/>
                    </a:solidFill>
                    <a:latin typeface="Roboto"/>
                    <a:ea typeface="Roboto"/>
                    <a:cs typeface="Roboto"/>
                    <a:sym typeface="Roboto"/>
                  </a:rPr>
                  <a:t>Individual feedback</a:t>
                </a:r>
                <a:r>
                  <a:rPr lang="en-US" sz="1100">
                    <a:solidFill>
                      <a:srgbClr val="374151"/>
                    </a:solidFill>
                    <a:latin typeface="Roboto"/>
                    <a:ea typeface="Roboto"/>
                    <a:cs typeface="Roboto"/>
                    <a:sym typeface="Roboto"/>
                  </a:rPr>
                  <a:t>: Feedback is 1 if SMILES 1 better than SMILES 2 (Model output &gt; 0.5), else feedback is 0.</a:t>
                </a:r>
              </a:p>
              <a:p>
                <a:pPr>
                  <a:spcAft>
                    <a:spcPts val="1200"/>
                  </a:spcAft>
                  <a:buSzPts val="1018"/>
                </a:pPr>
                <a:r>
                  <a:rPr lang="en-US" sz="1100" b="1">
                    <a:solidFill>
                      <a:srgbClr val="374151"/>
                    </a:solidFill>
                    <a:latin typeface="Roboto"/>
                    <a:ea typeface="Roboto"/>
                    <a:cs typeface="Roboto"/>
                    <a:sym typeface="Roboto"/>
                  </a:rPr>
                  <a:t>Batch feedback:</a:t>
                </a:r>
                <a:r>
                  <a:rPr lang="en-US" sz="1100">
                    <a:solidFill>
                      <a:srgbClr val="374151"/>
                    </a:solidFill>
                    <a:latin typeface="Roboto"/>
                    <a:ea typeface="Roboto"/>
                    <a:cs typeface="Roboto"/>
                    <a:sym typeface="Roboto"/>
                  </a:rPr>
                  <a:t>    Step 1: Obtaining </a:t>
                </a:r>
                <a14:m>
                  <m:oMath xmlns:m="http://schemas.openxmlformats.org/officeDocument/2006/math">
                    <m:sSubSup>
                      <m:sSubSupPr>
                        <m:ctrlPr>
                          <a:rPr lang="en-US" sz="1100" i="1" smtClean="0">
                            <a:solidFill>
                              <a:srgbClr val="374151"/>
                            </a:solidFill>
                            <a:latin typeface="Cambria Math" panose="02040503050406030204" pitchFamily="18" charset="0"/>
                            <a:ea typeface="Roboto"/>
                            <a:cs typeface="Roboto"/>
                            <a:sym typeface="Roboto"/>
                          </a:rPr>
                        </m:ctrlPr>
                      </m:sSubSupPr>
                      <m:e>
                        <m:r>
                          <a:rPr lang="en-US" sz="1100" b="0" i="1" smtClean="0">
                            <a:solidFill>
                              <a:srgbClr val="374151"/>
                            </a:solidFill>
                            <a:latin typeface="Cambria Math" panose="02040503050406030204" pitchFamily="18" charset="0"/>
                            <a:ea typeface="Roboto"/>
                            <a:cs typeface="Roboto"/>
                            <a:sym typeface="Roboto"/>
                          </a:rPr>
                          <m:t>𝑃</m:t>
                        </m:r>
                      </m:e>
                      <m:sub>
                        <m:r>
                          <a:rPr lang="en-US" sz="1100" b="0" i="1" smtClean="0">
                            <a:solidFill>
                              <a:srgbClr val="374151"/>
                            </a:solidFill>
                            <a:latin typeface="Cambria Math" panose="02040503050406030204" pitchFamily="18" charset="0"/>
                            <a:ea typeface="Roboto"/>
                            <a:cs typeface="Roboto"/>
                            <a:sym typeface="Roboto"/>
                          </a:rPr>
                          <m:t>2</m:t>
                        </m:r>
                      </m:sub>
                      <m:sup>
                        <m:r>
                          <a:rPr lang="en-US" sz="1100" b="0" i="1" smtClean="0">
                            <a:solidFill>
                              <a:srgbClr val="374151"/>
                            </a:solidFill>
                            <a:latin typeface="Cambria Math" panose="02040503050406030204" pitchFamily="18" charset="0"/>
                            <a:ea typeface="Roboto"/>
                            <a:cs typeface="Roboto"/>
                            <a:sym typeface="Roboto"/>
                          </a:rPr>
                          <m:t>𝑁</m:t>
                        </m:r>
                      </m:sup>
                    </m:sSubSup>
                  </m:oMath>
                </a14:m>
                <a:r>
                  <a:rPr lang="en-US" sz="1100">
                    <a:solidFill>
                      <a:srgbClr val="374151"/>
                    </a:solidFill>
                    <a:latin typeface="Roboto"/>
                    <a:ea typeface="Roboto"/>
                    <a:cs typeface="Roboto"/>
                    <a:sym typeface="Roboto"/>
                  </a:rPr>
                  <a:t> permutations of pairs of SMILES from REINVENT output (N is batch size)</a:t>
                </a:r>
              </a:p>
              <a:p>
                <a:pPr>
                  <a:spcAft>
                    <a:spcPts val="1200"/>
                  </a:spcAft>
                  <a:buSzPts val="1018"/>
                </a:pPr>
                <a:r>
                  <a:rPr lang="en-US" sz="1100">
                    <a:solidFill>
                      <a:srgbClr val="374151"/>
                    </a:solidFill>
                    <a:latin typeface="Roboto"/>
                    <a:ea typeface="Roboto"/>
                    <a:cs typeface="Roboto"/>
                    <a:sym typeface="Roboto"/>
                  </a:rPr>
                  <a:t>Step 2: For each pair, we calculate the preference score of SMILES 1 against SMILES 2, then single SMILES outputs (0 or 1) for the first SMILES are aggregated.</a:t>
                </a:r>
              </a:p>
              <a:p>
                <a:pPr>
                  <a:spcAft>
                    <a:spcPts val="1200"/>
                  </a:spcAft>
                  <a:buSzPts val="1018"/>
                </a:pPr>
                <a:r>
                  <a:rPr lang="en-US" sz="1100">
                    <a:solidFill>
                      <a:srgbClr val="374151"/>
                    </a:solidFill>
                    <a:latin typeface="Roboto"/>
                    <a:ea typeface="Roboto"/>
                    <a:cs typeface="Roboto"/>
                    <a:sym typeface="Roboto"/>
                  </a:rPr>
                  <a:t>Step 3: We return the average aggregated score for all SMILES in the batch, which is the total sum above divided by N − 1</a:t>
                </a:r>
              </a:p>
              <a:p>
                <a:pPr>
                  <a:spcAft>
                    <a:spcPts val="1200"/>
                  </a:spcAft>
                  <a:buSzPts val="1018"/>
                </a:pPr>
                <a:r>
                  <a:rPr lang="en-US" sz="1100" b="1">
                    <a:solidFill>
                      <a:srgbClr val="374151"/>
                    </a:solidFill>
                    <a:latin typeface="Roboto"/>
                    <a:ea typeface="Roboto"/>
                    <a:cs typeface="Roboto"/>
                    <a:sym typeface="Roboto"/>
                  </a:rPr>
                  <a:t>Loss function to train Pytorch model: BCELoss</a:t>
                </a:r>
                <a:r>
                  <a:rPr lang="en-US" sz="1100">
                    <a:solidFill>
                      <a:srgbClr val="374151"/>
                    </a:solidFill>
                    <a:latin typeface="Roboto"/>
                    <a:ea typeface="Roboto"/>
                    <a:cs typeface="Roboto"/>
                    <a:sym typeface="Roboto"/>
                  </a:rPr>
                  <a:t>. Label 1 if SMILES 1 better than SMILES 2 and 0 otherwise. </a:t>
                </a:r>
              </a:p>
            </p:txBody>
          </p:sp>
        </mc:Choice>
        <mc:Fallback xmlns="">
          <p:sp>
            <p:nvSpPr>
              <p:cNvPr id="8" name="Google Shape;153;p28">
                <a:extLst>
                  <a:ext uri="{FF2B5EF4-FFF2-40B4-BE49-F238E27FC236}">
                    <a16:creationId xmlns:a16="http://schemas.microsoft.com/office/drawing/2014/main" id="{7691E20E-5262-D429-11AE-94EC5811ED97}"/>
                  </a:ext>
                </a:extLst>
              </p:cNvPr>
              <p:cNvSpPr txBox="1">
                <a:spLocks noRot="1" noChangeAspect="1" noMove="1" noResize="1" noEditPoints="1" noAdjustHandles="1" noChangeArrowheads="1" noChangeShapeType="1" noTextEdit="1"/>
              </p:cNvSpPr>
              <p:nvPr/>
            </p:nvSpPr>
            <p:spPr>
              <a:xfrm>
                <a:off x="311700" y="2653096"/>
                <a:ext cx="8520599" cy="2213998"/>
              </a:xfrm>
              <a:prstGeom prst="rect">
                <a:avLst/>
              </a:prstGeom>
              <a:blipFill>
                <a:blip r:embed="rId2"/>
                <a:stretch>
                  <a:fillRect r="-143" b="-10468"/>
                </a:stretch>
              </a:blipFill>
            </p:spPr>
            <p:txBody>
              <a:bodyPr/>
              <a:lstStyle/>
              <a:p>
                <a:r>
                  <a:rPr lang="en-FI">
                    <a:noFill/>
                  </a:rPr>
                  <a:t> </a:t>
                </a:r>
              </a:p>
            </p:txBody>
          </p:sp>
        </mc:Fallback>
      </mc:AlternateContent>
      <p:pic>
        <p:nvPicPr>
          <p:cNvPr id="5" name="Picture 4">
            <a:extLst>
              <a:ext uri="{FF2B5EF4-FFF2-40B4-BE49-F238E27FC236}">
                <a16:creationId xmlns:a16="http://schemas.microsoft.com/office/drawing/2014/main" id="{0BB78637-083E-BFCF-A550-E3A752A46C35}"/>
              </a:ext>
            </a:extLst>
          </p:cNvPr>
          <p:cNvPicPr>
            <a:picLocks noChangeAspect="1"/>
          </p:cNvPicPr>
          <p:nvPr/>
        </p:nvPicPr>
        <p:blipFill>
          <a:blip r:embed="rId3"/>
          <a:stretch>
            <a:fillRect/>
          </a:stretch>
        </p:blipFill>
        <p:spPr>
          <a:xfrm>
            <a:off x="2477476" y="2144546"/>
            <a:ext cx="3892844" cy="534552"/>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FDF500B-3AC8-4CCE-3D67-66B87F92B84C}"/>
                  </a:ext>
                </a:extLst>
              </p:cNvPr>
              <p:cNvSpPr txBox="1"/>
              <p:nvPr/>
            </p:nvSpPr>
            <p:spPr>
              <a:xfrm>
                <a:off x="311700" y="826493"/>
                <a:ext cx="8626560" cy="1318053"/>
              </a:xfrm>
              <a:prstGeom prst="rect">
                <a:avLst/>
              </a:prstGeom>
              <a:noFill/>
            </p:spPr>
            <p:txBody>
              <a:bodyPr wrap="square">
                <a:spAutoFit/>
              </a:bodyPr>
              <a:lstStyle/>
              <a:p>
                <a:r>
                  <a:rPr lang="en-US" sz="1100" b="1"/>
                  <a:t>Motivation for comparing pairs of molecules</a:t>
                </a:r>
                <a:r>
                  <a:rPr lang="en-US" sz="1100"/>
                  <a:t>: human chemists may have difficulty in providing a DRD2 affinity, but they may find it easier to tell which molecule is more likely to have DRD2 affinity than the other. </a:t>
                </a:r>
              </a:p>
              <a:p>
                <a:endParaRPr lang="en-US" sz="1100"/>
              </a:p>
              <a:p>
                <a:r>
                  <a:rPr lang="en-US" sz="1100"/>
                  <a:t>Using the Bradley-Terry formulation, we define </a:t>
                </a:r>
                <a14:m>
                  <m:oMath xmlns:m="http://schemas.openxmlformats.org/officeDocument/2006/math">
                    <m:sSub>
                      <m:sSubPr>
                        <m:ctrlPr>
                          <a:rPr lang="en-US" sz="1100" i="1" smtClean="0">
                            <a:latin typeface="Cambria Math" panose="02040503050406030204" pitchFamily="18" charset="0"/>
                          </a:rPr>
                        </m:ctrlPr>
                      </m:sSubPr>
                      <m:e>
                        <m:r>
                          <a:rPr lang="en-US" sz="1100" i="1" smtClean="0">
                            <a:latin typeface="Cambria Math" panose="02040503050406030204" pitchFamily="18" charset="0"/>
                            <a:ea typeface="Cambria Math" panose="02040503050406030204" pitchFamily="18" charset="0"/>
                          </a:rPr>
                          <m:t>𝛽</m:t>
                        </m:r>
                      </m:e>
                      <m:sub>
                        <m:r>
                          <a:rPr lang="en-US" sz="1100" b="0" i="1" smtClean="0">
                            <a:latin typeface="Cambria Math" panose="02040503050406030204" pitchFamily="18" charset="0"/>
                          </a:rPr>
                          <m:t>𝑖</m:t>
                        </m:r>
                      </m:sub>
                    </m:sSub>
                    <m:r>
                      <a:rPr lang="en-US"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𝑅</m:t>
                    </m:r>
                  </m:oMath>
                </a14:m>
                <a:r>
                  <a:rPr lang="en-US" sz="1100"/>
                  <a:t> as the DRD2 affinity for SMILES 1, and </a:t>
                </a:r>
                <a14:m>
                  <m:oMath xmlns:m="http://schemas.openxmlformats.org/officeDocument/2006/math">
                    <m:sSub>
                      <m:sSubPr>
                        <m:ctrlPr>
                          <a:rPr lang="en-US" sz="1100" i="1">
                            <a:latin typeface="Cambria Math" panose="02040503050406030204" pitchFamily="18" charset="0"/>
                          </a:rPr>
                        </m:ctrlPr>
                      </m:sSubPr>
                      <m:e>
                        <m:r>
                          <a:rPr lang="en-US" sz="1100" i="1">
                            <a:latin typeface="Cambria Math" panose="02040503050406030204" pitchFamily="18" charset="0"/>
                            <a:ea typeface="Cambria Math" panose="02040503050406030204" pitchFamily="18" charset="0"/>
                          </a:rPr>
                          <m:t>𝛽</m:t>
                        </m:r>
                      </m:e>
                      <m:sub>
                        <m:r>
                          <a:rPr lang="en-US" sz="1100" i="1">
                            <a:latin typeface="Cambria Math" panose="02040503050406030204" pitchFamily="18" charset="0"/>
                          </a:rPr>
                          <m:t>𝑖</m:t>
                        </m:r>
                      </m:sub>
                    </m:sSub>
                    <m:r>
                      <a:rPr lang="en-US" sz="1100" i="1">
                        <a:latin typeface="Cambria Math" panose="02040503050406030204" pitchFamily="18" charset="0"/>
                        <a:ea typeface="Cambria Math" panose="02040503050406030204" pitchFamily="18" charset="0"/>
                      </a:rPr>
                      <m:t>∈</m:t>
                    </m:r>
                    <m:r>
                      <a:rPr lang="en-US" sz="1100" i="1">
                        <a:latin typeface="Cambria Math" panose="02040503050406030204" pitchFamily="18" charset="0"/>
                        <a:ea typeface="Cambria Math" panose="02040503050406030204" pitchFamily="18" charset="0"/>
                      </a:rPr>
                      <m:t>𝑅</m:t>
                    </m:r>
                    <m:r>
                      <a:rPr lang="en-US" sz="1100" i="1">
                        <a:latin typeface="Cambria Math" panose="02040503050406030204" pitchFamily="18" charset="0"/>
                        <a:ea typeface="Cambria Math" panose="02040503050406030204" pitchFamily="18" charset="0"/>
                      </a:rPr>
                      <m:t> </m:t>
                    </m:r>
                  </m:oMath>
                </a14:m>
                <a:r>
                  <a:rPr lang="en-US" sz="1100"/>
                  <a:t>the DRD2 affinity of SMILES 2 given by the neural network classifier, and let the outcome of a comparison between SMILES</a:t>
                </a:r>
                <a14:m>
                  <m:oMath xmlns:m="http://schemas.openxmlformats.org/officeDocument/2006/math">
                    <m:r>
                      <a:rPr lang="en-US" sz="1100" b="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𝑖</m:t>
                    </m:r>
                    <m:r>
                      <a:rPr lang="en-US" sz="1100" b="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𝑗</m:t>
                    </m:r>
                    <m:r>
                      <a:rPr lang="en-US" sz="1100" b="0" i="1" smtClean="0">
                        <a:latin typeface="Cambria Math" panose="02040503050406030204" pitchFamily="18" charset="0"/>
                        <a:ea typeface="Cambria Math" panose="02040503050406030204" pitchFamily="18" charset="0"/>
                      </a:rPr>
                      <m:t>)</m:t>
                    </m:r>
                  </m:oMath>
                </a14:m>
                <a:r>
                  <a:rPr lang="en-US" sz="1100"/>
                  <a:t> be determined by </a:t>
                </a:r>
                <a14:m>
                  <m:oMath xmlns:m="http://schemas.openxmlformats.org/officeDocument/2006/math">
                    <m:sSub>
                      <m:sSubPr>
                        <m:ctrlPr>
                          <a:rPr lang="en-US" sz="1100" i="1">
                            <a:latin typeface="Cambria Math" panose="02040503050406030204" pitchFamily="18" charset="0"/>
                          </a:rPr>
                        </m:ctrlPr>
                      </m:sSubPr>
                      <m:e>
                        <m:r>
                          <a:rPr lang="en-US" sz="1100" i="1">
                            <a:latin typeface="Cambria Math" panose="02040503050406030204" pitchFamily="18" charset="0"/>
                            <a:ea typeface="Cambria Math" panose="02040503050406030204" pitchFamily="18" charset="0"/>
                          </a:rPr>
                          <m:t>𝛽</m:t>
                        </m:r>
                      </m:e>
                      <m:sub>
                        <m:r>
                          <a:rPr lang="en-US" sz="1100" i="1">
                            <a:latin typeface="Cambria Math" panose="02040503050406030204" pitchFamily="18" charset="0"/>
                          </a:rPr>
                          <m:t>𝑖</m:t>
                        </m:r>
                      </m:sub>
                    </m:sSub>
                    <m:r>
                      <a:rPr lang="en-US" sz="1100" b="0" i="1" smtClean="0">
                        <a:latin typeface="Cambria Math" panose="02040503050406030204" pitchFamily="18" charset="0"/>
                      </a:rPr>
                      <m:t>−</m:t>
                    </m:r>
                    <m:sSub>
                      <m:sSubPr>
                        <m:ctrlPr>
                          <a:rPr lang="en-US" sz="1100" i="1">
                            <a:latin typeface="Cambria Math" panose="02040503050406030204" pitchFamily="18" charset="0"/>
                          </a:rPr>
                        </m:ctrlPr>
                      </m:sSubPr>
                      <m:e>
                        <m:r>
                          <a:rPr lang="en-US" sz="1100" i="1">
                            <a:latin typeface="Cambria Math" panose="02040503050406030204" pitchFamily="18" charset="0"/>
                            <a:ea typeface="Cambria Math" panose="02040503050406030204" pitchFamily="18" charset="0"/>
                          </a:rPr>
                          <m:t>𝛽</m:t>
                        </m:r>
                      </m:e>
                      <m:sub>
                        <m:r>
                          <a:rPr lang="en-US" sz="1100" b="0" i="1" smtClean="0">
                            <a:latin typeface="Cambria Math" panose="02040503050406030204" pitchFamily="18" charset="0"/>
                            <a:ea typeface="Cambria Math" panose="02040503050406030204" pitchFamily="18" charset="0"/>
                          </a:rPr>
                          <m:t>𝑗</m:t>
                        </m:r>
                      </m:sub>
                    </m:sSub>
                  </m:oMath>
                </a14:m>
                <a:r>
                  <a:rPr lang="en-US" sz="1100"/>
                  <a:t>. The Bradley-Terry model treats this outcome as an independent Bernoulli random variable with distribution </a:t>
                </a:r>
                <a14:m>
                  <m:oMath xmlns:m="http://schemas.openxmlformats.org/officeDocument/2006/math">
                    <m:sSub>
                      <m:sSubPr>
                        <m:ctrlPr>
                          <a:rPr lang="en-US" sz="1100" i="1">
                            <a:latin typeface="Cambria Math" panose="02040503050406030204" pitchFamily="18" charset="0"/>
                          </a:rPr>
                        </m:ctrlPr>
                      </m:sSubPr>
                      <m:e>
                        <m:r>
                          <a:rPr lang="en-US" sz="1100" b="0" i="1" smtClean="0">
                            <a:latin typeface="Cambria Math" panose="02040503050406030204" pitchFamily="18" charset="0"/>
                          </a:rPr>
                          <m:t>𝐵𝑒𝑟𝑛𝑜𝑢𝑙𝑙𝑖</m:t>
                        </m:r>
                        <m:r>
                          <a:rPr lang="en-US" sz="1100" b="0" i="1" smtClean="0">
                            <a:latin typeface="Cambria Math" panose="02040503050406030204" pitchFamily="18" charset="0"/>
                          </a:rPr>
                          <m:t>(</m:t>
                        </m:r>
                        <m:r>
                          <a:rPr lang="en-US" sz="1100" b="0" i="1" smtClean="0">
                            <a:latin typeface="Cambria Math" panose="02040503050406030204" pitchFamily="18" charset="0"/>
                          </a:rPr>
                          <m:t>𝑝</m:t>
                        </m:r>
                      </m:e>
                      <m:sub>
                        <m:r>
                          <a:rPr lang="en-US" sz="1100" b="0" i="1" smtClean="0">
                            <a:latin typeface="Cambria Math" panose="02040503050406030204" pitchFamily="18" charset="0"/>
                            <a:ea typeface="Cambria Math" panose="02040503050406030204" pitchFamily="18" charset="0"/>
                          </a:rPr>
                          <m:t>𝑖𝑗</m:t>
                        </m:r>
                      </m:sub>
                    </m:sSub>
                    <m:r>
                      <a:rPr lang="en-US" sz="1100" b="0" i="1" smtClean="0">
                        <a:latin typeface="Cambria Math" panose="02040503050406030204" pitchFamily="18" charset="0"/>
                        <a:ea typeface="Cambria Math" panose="02040503050406030204" pitchFamily="18" charset="0"/>
                      </a:rPr>
                      <m:t>)</m:t>
                    </m:r>
                  </m:oMath>
                </a14:m>
                <a:r>
                  <a:rPr lang="en-US" sz="1100"/>
                  <a:t>, where the log-odds corresponding to probability </a:t>
                </a:r>
                <a14:m>
                  <m:oMath xmlns:m="http://schemas.openxmlformats.org/officeDocument/2006/math">
                    <m:sSub>
                      <m:sSubPr>
                        <m:ctrlPr>
                          <a:rPr lang="en-US" sz="1100" i="1">
                            <a:latin typeface="Cambria Math" panose="02040503050406030204" pitchFamily="18" charset="0"/>
                          </a:rPr>
                        </m:ctrlPr>
                      </m:sSubPr>
                      <m:e>
                        <m:r>
                          <a:rPr lang="en-US" sz="1100" i="1">
                            <a:latin typeface="Cambria Math" panose="02040503050406030204" pitchFamily="18" charset="0"/>
                          </a:rPr>
                          <m:t>𝑝</m:t>
                        </m:r>
                      </m:e>
                      <m:sub>
                        <m:r>
                          <a:rPr lang="en-US" sz="1100" i="1">
                            <a:latin typeface="Cambria Math" panose="02040503050406030204" pitchFamily="18" charset="0"/>
                            <a:ea typeface="Cambria Math" panose="02040503050406030204" pitchFamily="18" charset="0"/>
                          </a:rPr>
                          <m:t>𝑖𝑗</m:t>
                        </m:r>
                      </m:sub>
                    </m:sSub>
                    <m:r>
                      <a:rPr lang="en-US" sz="1100" i="1">
                        <a:latin typeface="Cambria Math" panose="02040503050406030204" pitchFamily="18" charset="0"/>
                        <a:ea typeface="Cambria Math" panose="02040503050406030204" pitchFamily="18" charset="0"/>
                      </a:rPr>
                      <m:t> </m:t>
                    </m:r>
                  </m:oMath>
                </a14:m>
                <a:r>
                  <a:rPr lang="en-US" sz="1100"/>
                  <a:t>that SMILES </a:t>
                </a:r>
                <a14:m>
                  <m:oMath xmlns:m="http://schemas.openxmlformats.org/officeDocument/2006/math">
                    <m:r>
                      <m:rPr>
                        <m:sty m:val="p"/>
                      </m:rPr>
                      <a:rPr lang="en-US" sz="1100" i="1" smtClean="0">
                        <a:latin typeface="Cambria Math" panose="02040503050406030204" pitchFamily="18" charset="0"/>
                        <a:ea typeface="Cambria Math" panose="02040503050406030204" pitchFamily="18" charset="0"/>
                      </a:rPr>
                      <m:t>i</m:t>
                    </m:r>
                  </m:oMath>
                </a14:m>
                <a:r>
                  <a:rPr lang="en-US" sz="1100"/>
                  <a:t> is better than SMILES </a:t>
                </a:r>
                <a14:m>
                  <m:oMath xmlns:m="http://schemas.openxmlformats.org/officeDocument/2006/math">
                    <m:r>
                      <a:rPr lang="en-US" sz="1100" i="1">
                        <a:latin typeface="Cambria Math" panose="02040503050406030204" pitchFamily="18" charset="0"/>
                        <a:ea typeface="Cambria Math" panose="02040503050406030204" pitchFamily="18" charset="0"/>
                      </a:rPr>
                      <m:t>𝑗</m:t>
                    </m:r>
                  </m:oMath>
                </a14:m>
                <a:r>
                  <a:rPr lang="en-US" sz="1100"/>
                  <a:t>, which is defined as </a:t>
                </a:r>
                <a:endParaRPr lang="en-FI" sz="1100"/>
              </a:p>
            </p:txBody>
          </p:sp>
        </mc:Choice>
        <mc:Fallback xmlns="">
          <p:sp>
            <p:nvSpPr>
              <p:cNvPr id="12" name="TextBox 11">
                <a:extLst>
                  <a:ext uri="{FF2B5EF4-FFF2-40B4-BE49-F238E27FC236}">
                    <a16:creationId xmlns:a16="http://schemas.microsoft.com/office/drawing/2014/main" id="{6FDF500B-3AC8-4CCE-3D67-66B87F92B84C}"/>
                  </a:ext>
                </a:extLst>
              </p:cNvPr>
              <p:cNvSpPr txBox="1">
                <a:spLocks noRot="1" noChangeAspect="1" noMove="1" noResize="1" noEditPoints="1" noAdjustHandles="1" noChangeArrowheads="1" noChangeShapeType="1" noTextEdit="1"/>
              </p:cNvSpPr>
              <p:nvPr/>
            </p:nvSpPr>
            <p:spPr>
              <a:xfrm>
                <a:off x="311700" y="826493"/>
                <a:ext cx="8626560" cy="1318053"/>
              </a:xfrm>
              <a:prstGeom prst="rect">
                <a:avLst/>
              </a:prstGeom>
              <a:blipFill>
                <a:blip r:embed="rId4"/>
                <a:stretch>
                  <a:fillRect t="-463" b="-926"/>
                </a:stretch>
              </a:blipFill>
            </p:spPr>
            <p:txBody>
              <a:bodyPr/>
              <a:lstStyle/>
              <a:p>
                <a:r>
                  <a:rPr lang="en-FI">
                    <a:noFill/>
                  </a:rPr>
                  <a:t> </a:t>
                </a:r>
              </a:p>
            </p:txBody>
          </p:sp>
        </mc:Fallback>
      </mc:AlternateContent>
    </p:spTree>
    <p:extLst>
      <p:ext uri="{BB962C8B-B14F-4D97-AF65-F5344CB8AC3E}">
        <p14:creationId xmlns:p14="http://schemas.microsoft.com/office/powerpoint/2010/main" val="1275048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Effect transition="in" filter="fade">
                                      <p:cBhvr>
                                        <p:cTn id="7" dur="500"/>
                                        <p:tgtEl>
                                          <p:spTgt spid="1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E4D4D-9410-E5C3-04D0-65642C23CE85}"/>
              </a:ext>
            </a:extLst>
          </p:cNvPr>
          <p:cNvSpPr>
            <a:spLocks noGrp="1"/>
          </p:cNvSpPr>
          <p:nvPr>
            <p:ph type="title"/>
          </p:nvPr>
        </p:nvSpPr>
        <p:spPr>
          <a:xfrm>
            <a:off x="311700" y="234477"/>
            <a:ext cx="8520600" cy="464263"/>
          </a:xfrm>
        </p:spPr>
        <p:txBody>
          <a:bodyPr>
            <a:normAutofit fontScale="90000"/>
          </a:bodyPr>
          <a:lstStyle/>
          <a:p>
            <a:r>
              <a:rPr lang="en-US" sz="2400"/>
              <a:t>Ranking (ListNet) model</a:t>
            </a:r>
            <a:endParaRPr lang="en-FI" sz="2400"/>
          </a:p>
        </p:txBody>
      </p:sp>
      <p:sp>
        <p:nvSpPr>
          <p:cNvPr id="3" name="Slide Number Placeholder 2">
            <a:extLst>
              <a:ext uri="{FF2B5EF4-FFF2-40B4-BE49-F238E27FC236}">
                <a16:creationId xmlns:a16="http://schemas.microsoft.com/office/drawing/2014/main" id="{8047B1E4-3CEA-1DBF-CC73-EB690D1D03C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mc:AlternateContent xmlns:mc="http://schemas.openxmlformats.org/markup-compatibility/2006" xmlns:a14="http://schemas.microsoft.com/office/drawing/2010/main">
        <mc:Choice Requires="a14">
          <p:sp>
            <p:nvSpPr>
              <p:cNvPr id="4" name="Google Shape;153;p28">
                <a:extLst>
                  <a:ext uri="{FF2B5EF4-FFF2-40B4-BE49-F238E27FC236}">
                    <a16:creationId xmlns:a16="http://schemas.microsoft.com/office/drawing/2014/main" id="{4795A66C-951F-BF63-36BD-3779C0C7023C}"/>
                  </a:ext>
                </a:extLst>
              </p:cNvPr>
              <p:cNvSpPr txBox="1">
                <a:spLocks/>
              </p:cNvSpPr>
              <p:nvPr/>
            </p:nvSpPr>
            <p:spPr>
              <a:xfrm>
                <a:off x="326588" y="1713195"/>
                <a:ext cx="8438310" cy="311023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buSzPts val="1018"/>
                </a:pPr>
                <a:r>
                  <a:rPr lang="en-US" sz="1100" b="1">
                    <a:solidFill>
                      <a:srgbClr val="374151"/>
                    </a:solidFill>
                    <a:latin typeface="Roboto"/>
                    <a:ea typeface="Roboto"/>
                    <a:cs typeface="Roboto"/>
                    <a:sym typeface="Roboto"/>
                  </a:rPr>
                  <a:t>Model input: </a:t>
                </a:r>
                <a:r>
                  <a:rPr lang="en-US" sz="1100">
                    <a:solidFill>
                      <a:srgbClr val="374151"/>
                    </a:solidFill>
                    <a:latin typeface="Roboto"/>
                    <a:ea typeface="Roboto"/>
                    <a:cs typeface="Roboto"/>
                    <a:sym typeface="Roboto"/>
                  </a:rPr>
                  <a:t>Morgan fingerprints of three different SMILES. </a:t>
                </a:r>
              </a:p>
              <a:p>
                <a:pPr>
                  <a:spcAft>
                    <a:spcPts val="1200"/>
                  </a:spcAft>
                  <a:buSzPts val="1018"/>
                </a:pPr>
                <a:r>
                  <a:rPr lang="en-US" sz="1100" b="1">
                    <a:solidFill>
                      <a:srgbClr val="374151"/>
                    </a:solidFill>
                    <a:latin typeface="Roboto"/>
                    <a:ea typeface="Roboto"/>
                    <a:cs typeface="Roboto"/>
                    <a:sym typeface="Roboto"/>
                  </a:rPr>
                  <a:t>Model output: </a:t>
                </a:r>
                <a:r>
                  <a:rPr lang="en-US" sz="1100">
                    <a:solidFill>
                      <a:srgbClr val="374151"/>
                    </a:solidFill>
                    <a:latin typeface="Roboto"/>
                    <a:ea typeface="Roboto"/>
                    <a:cs typeface="Roboto"/>
                    <a:sym typeface="Roboto"/>
                  </a:rPr>
                  <a:t>softmax scores of 3 SMILES from original scores of DRD2 </a:t>
                </a:r>
                <a:r>
                  <a:rPr lang="en-US" sz="1100"/>
                  <a:t>affinity</a:t>
                </a:r>
                <a:endParaRPr lang="en-US" sz="1100">
                  <a:solidFill>
                    <a:srgbClr val="374151"/>
                  </a:solidFill>
                  <a:latin typeface="Roboto"/>
                  <a:ea typeface="Roboto"/>
                  <a:cs typeface="Roboto"/>
                  <a:sym typeface="Roboto"/>
                </a:endParaRPr>
              </a:p>
              <a:p>
                <a:pPr>
                  <a:spcAft>
                    <a:spcPts val="1200"/>
                  </a:spcAft>
                  <a:buSzPts val="1018"/>
                </a:pPr>
                <a:r>
                  <a:rPr lang="en-US" sz="1100" b="1">
                    <a:solidFill>
                      <a:srgbClr val="374151"/>
                    </a:solidFill>
                    <a:latin typeface="Roboto"/>
                    <a:ea typeface="Roboto"/>
                    <a:cs typeface="Roboto"/>
                    <a:sym typeface="Roboto"/>
                  </a:rPr>
                  <a:t>Individual feedback</a:t>
                </a:r>
                <a:r>
                  <a:rPr lang="en-US" sz="1100">
                    <a:solidFill>
                      <a:srgbClr val="374151"/>
                    </a:solidFill>
                    <a:latin typeface="Roboto"/>
                    <a:ea typeface="Roboto"/>
                    <a:cs typeface="Roboto"/>
                    <a:sym typeface="Roboto"/>
                  </a:rPr>
                  <a:t>: SMILES with lowest score receive rank 0, second highest being rank 1 and highest one being rank 2. Then the ranks are normalized to [0, 0.5, 1] </a:t>
                </a:r>
              </a:p>
              <a:p>
                <a:pPr>
                  <a:spcAft>
                    <a:spcPts val="1200"/>
                  </a:spcAft>
                  <a:buSzPts val="1018"/>
                </a:pPr>
                <a:r>
                  <a:rPr lang="en-US" sz="1100" b="1">
                    <a:solidFill>
                      <a:srgbClr val="374151"/>
                    </a:solidFill>
                    <a:latin typeface="Roboto"/>
                    <a:ea typeface="Roboto"/>
                    <a:cs typeface="Roboto"/>
                    <a:sym typeface="Roboto"/>
                  </a:rPr>
                  <a:t>Batch feedback</a:t>
                </a:r>
                <a:r>
                  <a:rPr lang="en-US" sz="1100">
                    <a:solidFill>
                      <a:srgbClr val="374151"/>
                    </a:solidFill>
                    <a:latin typeface="Roboto"/>
                    <a:ea typeface="Roboto"/>
                    <a:cs typeface="Roboto"/>
                    <a:sym typeface="Roboto"/>
                  </a:rPr>
                  <a:t>:     Step 1: Obtaining </a:t>
                </a:r>
                <a14:m>
                  <m:oMath xmlns:m="http://schemas.openxmlformats.org/officeDocument/2006/math">
                    <m:sSubSup>
                      <m:sSubSupPr>
                        <m:ctrlPr>
                          <a:rPr lang="en-US" sz="1100" i="1" smtClean="0">
                            <a:solidFill>
                              <a:srgbClr val="374151"/>
                            </a:solidFill>
                            <a:latin typeface="Cambria Math" panose="02040503050406030204" pitchFamily="18" charset="0"/>
                            <a:ea typeface="Roboto"/>
                            <a:cs typeface="Roboto"/>
                            <a:sym typeface="Roboto"/>
                          </a:rPr>
                        </m:ctrlPr>
                      </m:sSubSupPr>
                      <m:e>
                        <m:r>
                          <a:rPr lang="en-US" sz="1100" b="0" i="1" smtClean="0">
                            <a:solidFill>
                              <a:srgbClr val="374151"/>
                            </a:solidFill>
                            <a:latin typeface="Cambria Math" panose="02040503050406030204" pitchFamily="18" charset="0"/>
                            <a:ea typeface="Roboto"/>
                            <a:cs typeface="Roboto"/>
                            <a:sym typeface="Roboto"/>
                          </a:rPr>
                          <m:t>𝐶</m:t>
                        </m:r>
                      </m:e>
                      <m:sub>
                        <m:r>
                          <a:rPr lang="en-US" sz="1100" b="0" i="1" smtClean="0">
                            <a:solidFill>
                              <a:srgbClr val="374151"/>
                            </a:solidFill>
                            <a:latin typeface="Cambria Math" panose="02040503050406030204" pitchFamily="18" charset="0"/>
                            <a:ea typeface="Roboto"/>
                            <a:cs typeface="Roboto"/>
                            <a:sym typeface="Roboto"/>
                          </a:rPr>
                          <m:t>3</m:t>
                        </m:r>
                      </m:sub>
                      <m:sup>
                        <m:r>
                          <a:rPr lang="en-US" sz="1100" b="0" i="1" smtClean="0">
                            <a:solidFill>
                              <a:srgbClr val="374151"/>
                            </a:solidFill>
                            <a:latin typeface="Cambria Math" panose="02040503050406030204" pitchFamily="18" charset="0"/>
                            <a:ea typeface="Roboto"/>
                            <a:cs typeface="Roboto"/>
                            <a:sym typeface="Roboto"/>
                          </a:rPr>
                          <m:t>𝑁</m:t>
                        </m:r>
                      </m:sup>
                    </m:sSubSup>
                  </m:oMath>
                </a14:m>
                <a:r>
                  <a:rPr lang="en-US" sz="1100">
                    <a:solidFill>
                      <a:srgbClr val="374151"/>
                    </a:solidFill>
                    <a:latin typeface="Roboto"/>
                    <a:ea typeface="Roboto"/>
                    <a:cs typeface="Roboto"/>
                    <a:sym typeface="Roboto"/>
                  </a:rPr>
                  <a:t> combinations of sets of 3 SMILES from REINVENT output. </a:t>
                </a:r>
              </a:p>
              <a:p>
                <a:pPr>
                  <a:spcAft>
                    <a:spcPts val="1200"/>
                  </a:spcAft>
                  <a:buSzPts val="1018"/>
                </a:pPr>
                <a:r>
                  <a:rPr lang="en-US" sz="1100">
                    <a:solidFill>
                      <a:srgbClr val="374151"/>
                    </a:solidFill>
                    <a:latin typeface="Roboto"/>
                    <a:ea typeface="Roboto"/>
                    <a:cs typeface="Roboto"/>
                    <a:sym typeface="Roboto"/>
                  </a:rPr>
                  <a:t>Step 2: We calculate preference scores for each set of three SMILES, then obtain the ranks [0, 1, 2] and normalize them to [0.0, 0.5, 1.0]. Scores for all SMILES are then aggregated.</a:t>
                </a:r>
              </a:p>
              <a:p>
                <a:pPr>
                  <a:spcAft>
                    <a:spcPts val="1200"/>
                  </a:spcAft>
                  <a:buSzPts val="1018"/>
                </a:pPr>
                <a:r>
                  <a:rPr lang="en-US" sz="1100">
                    <a:solidFill>
                      <a:srgbClr val="374151"/>
                    </a:solidFill>
                    <a:latin typeface="Roboto"/>
                    <a:ea typeface="Roboto"/>
                    <a:cs typeface="Roboto"/>
                    <a:sym typeface="Roboto"/>
                  </a:rPr>
                  <a:t>Step 3: We return the average aggregated score for all SMILES by dividing by </a:t>
                </a:r>
                <a14:m>
                  <m:oMath xmlns:m="http://schemas.openxmlformats.org/officeDocument/2006/math">
                    <m:sSubSup>
                      <m:sSubSupPr>
                        <m:ctrlPr>
                          <a:rPr lang="en-US" sz="1100" i="1">
                            <a:solidFill>
                              <a:srgbClr val="374151"/>
                            </a:solidFill>
                            <a:latin typeface="Cambria Math" panose="02040503050406030204" pitchFamily="18" charset="0"/>
                            <a:ea typeface="Roboto"/>
                            <a:cs typeface="Roboto"/>
                            <a:sym typeface="Roboto"/>
                          </a:rPr>
                        </m:ctrlPr>
                      </m:sSubSupPr>
                      <m:e>
                        <m:r>
                          <a:rPr lang="en-US" sz="1100" i="1">
                            <a:solidFill>
                              <a:srgbClr val="374151"/>
                            </a:solidFill>
                            <a:latin typeface="Cambria Math" panose="02040503050406030204" pitchFamily="18" charset="0"/>
                            <a:ea typeface="Roboto"/>
                            <a:cs typeface="Roboto"/>
                            <a:sym typeface="Roboto"/>
                          </a:rPr>
                          <m:t>𝐶</m:t>
                        </m:r>
                      </m:e>
                      <m:sub>
                        <m:r>
                          <a:rPr lang="en-US" sz="1100" b="0" i="1" smtClean="0">
                            <a:solidFill>
                              <a:srgbClr val="374151"/>
                            </a:solidFill>
                            <a:latin typeface="Cambria Math" panose="02040503050406030204" pitchFamily="18" charset="0"/>
                            <a:ea typeface="Roboto"/>
                            <a:cs typeface="Roboto"/>
                            <a:sym typeface="Roboto"/>
                          </a:rPr>
                          <m:t>2</m:t>
                        </m:r>
                      </m:sub>
                      <m:sup>
                        <m:r>
                          <a:rPr lang="en-US" sz="1100" i="1">
                            <a:solidFill>
                              <a:srgbClr val="374151"/>
                            </a:solidFill>
                            <a:latin typeface="Cambria Math" panose="02040503050406030204" pitchFamily="18" charset="0"/>
                            <a:ea typeface="Roboto"/>
                            <a:cs typeface="Roboto"/>
                            <a:sym typeface="Roboto"/>
                          </a:rPr>
                          <m:t>𝑁</m:t>
                        </m:r>
                        <m:r>
                          <a:rPr lang="en-US" sz="1100" b="0" i="1" smtClean="0">
                            <a:solidFill>
                              <a:srgbClr val="374151"/>
                            </a:solidFill>
                            <a:latin typeface="Cambria Math" panose="02040503050406030204" pitchFamily="18" charset="0"/>
                            <a:ea typeface="Roboto"/>
                            <a:cs typeface="Roboto"/>
                            <a:sym typeface="Roboto"/>
                          </a:rPr>
                          <m:t>−1</m:t>
                        </m:r>
                      </m:sup>
                    </m:sSubSup>
                  </m:oMath>
                </a14:m>
                <a:r>
                  <a:rPr lang="en-US" sz="1100">
                    <a:solidFill>
                      <a:srgbClr val="374151"/>
                    </a:solidFill>
                    <a:latin typeface="Roboto"/>
                    <a:ea typeface="Roboto"/>
                    <a:cs typeface="Roboto"/>
                    <a:sym typeface="Roboto"/>
                  </a:rPr>
                  <a:t> , which is the number of times each SMILES appear in all combinations</a:t>
                </a:r>
              </a:p>
              <a:p>
                <a:pPr>
                  <a:spcAft>
                    <a:spcPts val="1200"/>
                  </a:spcAft>
                  <a:buSzPts val="1018"/>
                </a:pPr>
                <a:r>
                  <a:rPr lang="en-US" sz="1100" b="1">
                    <a:solidFill>
                      <a:srgbClr val="374151"/>
                    </a:solidFill>
                    <a:latin typeface="Roboto"/>
                    <a:ea typeface="Roboto"/>
                    <a:cs typeface="Roboto"/>
                    <a:sym typeface="Roboto"/>
                  </a:rPr>
                  <a:t>Loss function to train Pytorch model</a:t>
                </a:r>
                <a:r>
                  <a:rPr lang="en-US" sz="1100">
                    <a:solidFill>
                      <a:srgbClr val="374151"/>
                    </a:solidFill>
                    <a:latin typeface="Roboto"/>
                    <a:ea typeface="Roboto"/>
                    <a:cs typeface="Roboto"/>
                    <a:sym typeface="Roboto"/>
                  </a:rPr>
                  <a:t>: </a:t>
                </a:r>
                <a:r>
                  <a:rPr lang="en-US" sz="1100" b="1">
                    <a:solidFill>
                      <a:srgbClr val="374151"/>
                    </a:solidFill>
                    <a:latin typeface="Roboto"/>
                    <a:ea typeface="Roboto"/>
                    <a:cs typeface="Roboto"/>
                    <a:sym typeface="Roboto"/>
                  </a:rPr>
                  <a:t>Kullback-Leibler divergence loss (KLDivLoss)</a:t>
                </a:r>
                <a:r>
                  <a:rPr lang="en-US" sz="1100">
                    <a:solidFill>
                      <a:srgbClr val="374151"/>
                    </a:solidFill>
                    <a:latin typeface="Roboto"/>
                    <a:ea typeface="Roboto"/>
                    <a:cs typeface="Roboto"/>
                    <a:sym typeface="Roboto"/>
                  </a:rPr>
                  <a:t>, which is defined as</a:t>
                </a:r>
              </a:p>
            </p:txBody>
          </p:sp>
        </mc:Choice>
        <mc:Fallback xmlns="">
          <p:sp>
            <p:nvSpPr>
              <p:cNvPr id="4" name="Google Shape;153;p28">
                <a:extLst>
                  <a:ext uri="{FF2B5EF4-FFF2-40B4-BE49-F238E27FC236}">
                    <a16:creationId xmlns:a16="http://schemas.microsoft.com/office/drawing/2014/main" id="{4795A66C-951F-BF63-36BD-3779C0C7023C}"/>
                  </a:ext>
                </a:extLst>
              </p:cNvPr>
              <p:cNvSpPr txBox="1">
                <a:spLocks noRot="1" noChangeAspect="1" noMove="1" noResize="1" noEditPoints="1" noAdjustHandles="1" noChangeArrowheads="1" noChangeShapeType="1" noTextEdit="1"/>
              </p:cNvSpPr>
              <p:nvPr/>
            </p:nvSpPr>
            <p:spPr>
              <a:xfrm>
                <a:off x="326588" y="1713195"/>
                <a:ext cx="8438310" cy="3110232"/>
              </a:xfrm>
              <a:prstGeom prst="rect">
                <a:avLst/>
              </a:prstGeom>
              <a:blipFill>
                <a:blip r:embed="rId2"/>
                <a:stretch>
                  <a:fillRect/>
                </a:stretch>
              </a:blipFill>
            </p:spPr>
            <p:txBody>
              <a:bodyPr/>
              <a:lstStyle/>
              <a:p>
                <a:r>
                  <a:rPr lang="en-FI">
                    <a:noFill/>
                  </a:rPr>
                  <a:t> </a:t>
                </a:r>
              </a:p>
            </p:txBody>
          </p:sp>
        </mc:Fallback>
      </mc:AlternateContent>
      <p:pic>
        <p:nvPicPr>
          <p:cNvPr id="5" name="Picture 4">
            <a:extLst>
              <a:ext uri="{FF2B5EF4-FFF2-40B4-BE49-F238E27FC236}">
                <a16:creationId xmlns:a16="http://schemas.microsoft.com/office/drawing/2014/main" id="{69B9BFAF-9205-7F3A-E496-3DDBB3865976}"/>
              </a:ext>
            </a:extLst>
          </p:cNvPr>
          <p:cNvPicPr>
            <a:picLocks noChangeAspect="1"/>
          </p:cNvPicPr>
          <p:nvPr/>
        </p:nvPicPr>
        <p:blipFill>
          <a:blip r:embed="rId3"/>
          <a:stretch>
            <a:fillRect/>
          </a:stretch>
        </p:blipFill>
        <p:spPr>
          <a:xfrm>
            <a:off x="7067137" y="4122328"/>
            <a:ext cx="2001856" cy="424193"/>
          </a:xfrm>
          <a:prstGeom prst="rect">
            <a:avLst/>
          </a:prstGeom>
        </p:spPr>
      </p:pic>
      <p:sp>
        <p:nvSpPr>
          <p:cNvPr id="7" name="TextBox 6">
            <a:extLst>
              <a:ext uri="{FF2B5EF4-FFF2-40B4-BE49-F238E27FC236}">
                <a16:creationId xmlns:a16="http://schemas.microsoft.com/office/drawing/2014/main" id="{6A1B1F47-4A96-0FF6-EA80-E5B4B2D98EE9}"/>
              </a:ext>
            </a:extLst>
          </p:cNvPr>
          <p:cNvSpPr txBox="1"/>
          <p:nvPr/>
        </p:nvSpPr>
        <p:spPr>
          <a:xfrm>
            <a:off x="311700" y="4509235"/>
            <a:ext cx="8256382" cy="430887"/>
          </a:xfrm>
          <a:prstGeom prst="rect">
            <a:avLst/>
          </a:prstGeom>
          <a:noFill/>
        </p:spPr>
        <p:txBody>
          <a:bodyPr wrap="square">
            <a:spAutoFit/>
          </a:bodyPr>
          <a:lstStyle/>
          <a:p>
            <a:r>
              <a:rPr lang="en-US" sz="1100"/>
              <a:t>The KL divergence measures how the predicted probability distribution P diverges from the true probability distribution Q. In our case, P is the softmax scores from the neural networks and Q is the true softmax scores of DRD2 affinity. </a:t>
            </a:r>
            <a:endParaRPr lang="en-FI" sz="1100"/>
          </a:p>
        </p:txBody>
      </p:sp>
      <p:sp>
        <p:nvSpPr>
          <p:cNvPr id="9" name="TextBox 8">
            <a:extLst>
              <a:ext uri="{FF2B5EF4-FFF2-40B4-BE49-F238E27FC236}">
                <a16:creationId xmlns:a16="http://schemas.microsoft.com/office/drawing/2014/main" id="{FF1314E7-B54E-46F0-BA1A-E0245113FB0B}"/>
              </a:ext>
            </a:extLst>
          </p:cNvPr>
          <p:cNvSpPr txBox="1"/>
          <p:nvPr/>
        </p:nvSpPr>
        <p:spPr>
          <a:xfrm>
            <a:off x="326588" y="736608"/>
            <a:ext cx="8730572" cy="938719"/>
          </a:xfrm>
          <a:prstGeom prst="rect">
            <a:avLst/>
          </a:prstGeom>
          <a:noFill/>
        </p:spPr>
        <p:txBody>
          <a:bodyPr wrap="square">
            <a:spAutoFit/>
          </a:bodyPr>
          <a:lstStyle/>
          <a:p>
            <a:r>
              <a:rPr lang="en-US" sz="1100"/>
              <a:t>ListNet is a listwise approach for learning to rank, which aims to directly optimize the ranking of a list of items rather than individual pairs as like the pairwise comparing model (Cao et al .2007).</a:t>
            </a:r>
          </a:p>
          <a:p>
            <a:endParaRPr lang="en-US" sz="1100"/>
          </a:p>
          <a:p>
            <a:r>
              <a:rPr lang="en-US" sz="1100"/>
              <a:t>Motivation: pairwise comparison model can be quite limited since it provides a take-all or lose-all feedback, while the ranking model can provide a more neutral rating between molecules.</a:t>
            </a:r>
            <a:endParaRPr lang="en-FI" sz="1100"/>
          </a:p>
        </p:txBody>
      </p:sp>
    </p:spTree>
    <p:extLst>
      <p:ext uri="{BB962C8B-B14F-4D97-AF65-F5344CB8AC3E}">
        <p14:creationId xmlns:p14="http://schemas.microsoft.com/office/powerpoint/2010/main" val="2661811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a:extLst>
              <a:ext uri="{FF2B5EF4-FFF2-40B4-BE49-F238E27FC236}">
                <a16:creationId xmlns:a16="http://schemas.microsoft.com/office/drawing/2014/main" id="{F4A8A1C8-E911-ACB9-432D-454EBEB4EBD6}"/>
              </a:ext>
            </a:extLst>
          </p:cNvPr>
          <p:cNvSpPr txBox="1">
            <a:spLocks/>
          </p:cNvSpPr>
          <p:nvPr/>
        </p:nvSpPr>
        <p:spPr>
          <a:xfrm>
            <a:off x="67335" y="4680001"/>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Source Code Pro"/>
                <a:ea typeface="Source Code Pro"/>
                <a:cs typeface="Source Code Pro"/>
                <a:sym typeface="Source Code Pro"/>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Source Code Pro"/>
                <a:ea typeface="Source Code Pro"/>
                <a:cs typeface="Source Code Pro"/>
                <a:sym typeface="Source Code Pro"/>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Source Code Pro"/>
                <a:ea typeface="Source Code Pro"/>
                <a:cs typeface="Source Code Pro"/>
                <a:sym typeface="Source Code Pro"/>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Source Code Pro"/>
                <a:ea typeface="Source Code Pro"/>
                <a:cs typeface="Source Code Pro"/>
                <a:sym typeface="Source Code Pro"/>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Source Code Pro"/>
                <a:ea typeface="Source Code Pro"/>
                <a:cs typeface="Source Code Pro"/>
                <a:sym typeface="Source Code Pro"/>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Source Code Pro"/>
                <a:ea typeface="Source Code Pro"/>
                <a:cs typeface="Source Code Pro"/>
                <a:sym typeface="Source Code Pro"/>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Source Code Pro"/>
                <a:ea typeface="Source Code Pro"/>
                <a:cs typeface="Source Code Pro"/>
                <a:sym typeface="Source Code Pro"/>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Source Code Pro"/>
                <a:ea typeface="Source Code Pro"/>
                <a:cs typeface="Source Code Pro"/>
                <a:sym typeface="Source Code Pro"/>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Source Code Pro"/>
                <a:ea typeface="Source Code Pro"/>
                <a:cs typeface="Source Code Pro"/>
                <a:sym typeface="Source Code Pro"/>
              </a:defRPr>
            </a:lvl9pPr>
          </a:lstStyle>
          <a:p>
            <a:fld id="{00000000-1234-1234-1234-123412341234}" type="slidenum">
              <a:rPr lang="en" smtClean="0"/>
              <a:pPr/>
              <a:t>17</a:t>
            </a:fld>
            <a:endParaRPr lang="en"/>
          </a:p>
        </p:txBody>
      </p:sp>
      <p:sp>
        <p:nvSpPr>
          <p:cNvPr id="7" name="Google Shape;189;p34">
            <a:extLst>
              <a:ext uri="{FF2B5EF4-FFF2-40B4-BE49-F238E27FC236}">
                <a16:creationId xmlns:a16="http://schemas.microsoft.com/office/drawing/2014/main" id="{1F7C1745-85E5-D29B-2E6C-D42A71D7334E}"/>
              </a:ext>
            </a:extLst>
          </p:cNvPr>
          <p:cNvSpPr txBox="1">
            <a:spLocks noGrp="1"/>
          </p:cNvSpPr>
          <p:nvPr>
            <p:ph type="title"/>
          </p:nvPr>
        </p:nvSpPr>
        <p:spPr>
          <a:xfrm>
            <a:off x="0" y="0"/>
            <a:ext cx="3055257" cy="541900"/>
          </a:xfrm>
          <a:prstGeom prst="rect">
            <a:avLst/>
          </a:prstGeom>
          <a:solidFill>
            <a:schemeClr val="accent6">
              <a:lumMod val="20000"/>
              <a:lumOff val="80000"/>
            </a:schemeClr>
          </a:solidFill>
        </p:spPr>
        <p:txBody>
          <a:bodyPr spcFirstLastPara="1" wrap="square" lIns="91425" tIns="91425" rIns="91425" bIns="91425" anchor="b" anchorCtr="0">
            <a:noAutofit/>
          </a:bodyPr>
          <a:lstStyle/>
          <a:p>
            <a:pPr marL="0" lvl="0" indent="0" algn="ctr" rtl="0">
              <a:spcBef>
                <a:spcPts val="0"/>
              </a:spcBef>
              <a:spcAft>
                <a:spcPts val="0"/>
              </a:spcAft>
              <a:buNone/>
            </a:pPr>
            <a:r>
              <a:rPr lang="en" sz="2200"/>
              <a:t>Scoring Model</a:t>
            </a:r>
            <a:endParaRPr sz="2200"/>
          </a:p>
        </p:txBody>
      </p:sp>
      <p:sp>
        <p:nvSpPr>
          <p:cNvPr id="8" name="Google Shape;189;p34">
            <a:extLst>
              <a:ext uri="{FF2B5EF4-FFF2-40B4-BE49-F238E27FC236}">
                <a16:creationId xmlns:a16="http://schemas.microsoft.com/office/drawing/2014/main" id="{9BABB834-31EF-F993-818A-A70D1E2CBFCB}"/>
              </a:ext>
            </a:extLst>
          </p:cNvPr>
          <p:cNvSpPr txBox="1">
            <a:spLocks/>
          </p:cNvSpPr>
          <p:nvPr/>
        </p:nvSpPr>
        <p:spPr>
          <a:xfrm>
            <a:off x="3062514" y="10125"/>
            <a:ext cx="3033485" cy="531775"/>
          </a:xfrm>
          <a:prstGeom prst="rect">
            <a:avLst/>
          </a:prstGeom>
          <a:solidFill>
            <a:schemeClr val="accent5">
              <a:lumMod val="20000"/>
              <a:lumOff val="80000"/>
            </a:schemeClr>
          </a:solidFill>
          <a:ln>
            <a:noFill/>
          </a:ln>
        </p:spPr>
        <p:txBody>
          <a:bodyPr spcFirstLastPara="1" wrap="square" lIns="91425" tIns="91425" rIns="91425" bIns="91425" anchor="b"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1pPr>
            <a:lvl2pPr marR="0" lvl="1"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2pPr>
            <a:lvl3pPr marR="0" lvl="2"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3pPr>
            <a:lvl4pPr marR="0" lvl="3"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4pPr>
            <a:lvl5pPr marR="0" lvl="4"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5pPr>
            <a:lvl6pPr marR="0" lvl="5"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6pPr>
            <a:lvl7pPr marR="0" lvl="6"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7pPr>
            <a:lvl8pPr marR="0" lvl="7"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8pPr>
            <a:lvl9pPr marR="0" lvl="8"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9pPr>
          </a:lstStyle>
          <a:p>
            <a:pPr algn="ctr"/>
            <a:r>
              <a:rPr lang="fi-FI" sz="2200"/>
              <a:t>Pairwise Comparing Model</a:t>
            </a:r>
          </a:p>
        </p:txBody>
      </p:sp>
      <p:sp>
        <p:nvSpPr>
          <p:cNvPr id="9" name="Google Shape;189;p34">
            <a:extLst>
              <a:ext uri="{FF2B5EF4-FFF2-40B4-BE49-F238E27FC236}">
                <a16:creationId xmlns:a16="http://schemas.microsoft.com/office/drawing/2014/main" id="{3E924D84-96A7-6996-2027-F01D7BD84972}"/>
              </a:ext>
            </a:extLst>
          </p:cNvPr>
          <p:cNvSpPr txBox="1">
            <a:spLocks/>
          </p:cNvSpPr>
          <p:nvPr/>
        </p:nvSpPr>
        <p:spPr>
          <a:xfrm>
            <a:off x="6095999" y="0"/>
            <a:ext cx="3048001" cy="541900"/>
          </a:xfrm>
          <a:prstGeom prst="rect">
            <a:avLst/>
          </a:prstGeom>
          <a:solidFill>
            <a:schemeClr val="accent2">
              <a:lumMod val="20000"/>
              <a:lumOff val="80000"/>
            </a:schemeClr>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1pPr>
            <a:lvl2pPr marR="0" lvl="1"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2pPr>
            <a:lvl3pPr marR="0" lvl="2"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3pPr>
            <a:lvl4pPr marR="0" lvl="3"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4pPr>
            <a:lvl5pPr marR="0" lvl="4"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5pPr>
            <a:lvl6pPr marR="0" lvl="5"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6pPr>
            <a:lvl7pPr marR="0" lvl="6"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7pPr>
            <a:lvl8pPr marR="0" lvl="7"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8pPr>
            <a:lvl9pPr marR="0" lvl="8"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9pPr>
          </a:lstStyle>
          <a:p>
            <a:pPr algn="ctr"/>
            <a:r>
              <a:rPr lang="fi-FI" sz="2200"/>
              <a:t>Ranking Model</a:t>
            </a:r>
          </a:p>
        </p:txBody>
      </p:sp>
      <p:cxnSp>
        <p:nvCxnSpPr>
          <p:cNvPr id="13" name="Straight Connector 12">
            <a:extLst>
              <a:ext uri="{FF2B5EF4-FFF2-40B4-BE49-F238E27FC236}">
                <a16:creationId xmlns:a16="http://schemas.microsoft.com/office/drawing/2014/main" id="{D221304D-9C54-DB97-B416-1F3132737E68}"/>
              </a:ext>
            </a:extLst>
          </p:cNvPr>
          <p:cNvCxnSpPr>
            <a:cxnSpLocks/>
          </p:cNvCxnSpPr>
          <p:nvPr/>
        </p:nvCxnSpPr>
        <p:spPr>
          <a:xfrm>
            <a:off x="0" y="552025"/>
            <a:ext cx="9144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18A0990-009A-2321-AFD0-DB6EC9F57202}"/>
              </a:ext>
            </a:extLst>
          </p:cNvPr>
          <p:cNvCxnSpPr>
            <a:cxnSpLocks/>
          </p:cNvCxnSpPr>
          <p:nvPr/>
        </p:nvCxnSpPr>
        <p:spPr>
          <a:xfrm>
            <a:off x="3055257" y="0"/>
            <a:ext cx="0" cy="51435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400CE5F-777F-E8AB-DFD4-39BA8EEFDEDD}"/>
              </a:ext>
            </a:extLst>
          </p:cNvPr>
          <p:cNvCxnSpPr>
            <a:cxnSpLocks/>
          </p:cNvCxnSpPr>
          <p:nvPr/>
        </p:nvCxnSpPr>
        <p:spPr>
          <a:xfrm>
            <a:off x="6096000" y="0"/>
            <a:ext cx="0" cy="514350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290B3169-06CF-6866-FD8A-28D8DA9A250E}"/>
              </a:ext>
            </a:extLst>
          </p:cNvPr>
          <p:cNvPicPr>
            <a:picLocks noChangeAspect="1"/>
          </p:cNvPicPr>
          <p:nvPr/>
        </p:nvPicPr>
        <p:blipFill>
          <a:blip r:embed="rId3"/>
          <a:stretch>
            <a:fillRect/>
          </a:stretch>
        </p:blipFill>
        <p:spPr>
          <a:xfrm>
            <a:off x="6314429" y="1681300"/>
            <a:ext cx="807853" cy="930727"/>
          </a:xfrm>
          <a:prstGeom prst="rect">
            <a:avLst/>
          </a:prstGeom>
        </p:spPr>
      </p:pic>
      <p:pic>
        <p:nvPicPr>
          <p:cNvPr id="17" name="Picture 16">
            <a:extLst>
              <a:ext uri="{FF2B5EF4-FFF2-40B4-BE49-F238E27FC236}">
                <a16:creationId xmlns:a16="http://schemas.microsoft.com/office/drawing/2014/main" id="{719E5497-6E9C-2E9A-2FBB-89A572EBDF82}"/>
              </a:ext>
            </a:extLst>
          </p:cNvPr>
          <p:cNvPicPr>
            <a:picLocks noChangeAspect="1"/>
          </p:cNvPicPr>
          <p:nvPr/>
        </p:nvPicPr>
        <p:blipFill>
          <a:blip r:embed="rId3"/>
          <a:stretch>
            <a:fillRect/>
          </a:stretch>
        </p:blipFill>
        <p:spPr>
          <a:xfrm>
            <a:off x="7215699" y="1681299"/>
            <a:ext cx="807855" cy="930728"/>
          </a:xfrm>
          <a:prstGeom prst="rect">
            <a:avLst/>
          </a:prstGeom>
        </p:spPr>
      </p:pic>
      <p:pic>
        <p:nvPicPr>
          <p:cNvPr id="18" name="Picture 17">
            <a:extLst>
              <a:ext uri="{FF2B5EF4-FFF2-40B4-BE49-F238E27FC236}">
                <a16:creationId xmlns:a16="http://schemas.microsoft.com/office/drawing/2014/main" id="{F19CD13B-70C0-D9F9-1885-7EE23AF7DF8B}"/>
              </a:ext>
            </a:extLst>
          </p:cNvPr>
          <p:cNvPicPr>
            <a:picLocks noChangeAspect="1"/>
          </p:cNvPicPr>
          <p:nvPr/>
        </p:nvPicPr>
        <p:blipFill>
          <a:blip r:embed="rId3"/>
          <a:stretch>
            <a:fillRect/>
          </a:stretch>
        </p:blipFill>
        <p:spPr>
          <a:xfrm>
            <a:off x="8095849" y="1681301"/>
            <a:ext cx="807854" cy="930727"/>
          </a:xfrm>
          <a:prstGeom prst="rect">
            <a:avLst/>
          </a:prstGeom>
        </p:spPr>
      </p:pic>
      <p:sp>
        <p:nvSpPr>
          <p:cNvPr id="20" name="TextBox 19">
            <a:extLst>
              <a:ext uri="{FF2B5EF4-FFF2-40B4-BE49-F238E27FC236}">
                <a16:creationId xmlns:a16="http://schemas.microsoft.com/office/drawing/2014/main" id="{7B194674-5C81-7E9B-E8E4-37CE709A4AFE}"/>
              </a:ext>
            </a:extLst>
          </p:cNvPr>
          <p:cNvSpPr txBox="1"/>
          <p:nvPr/>
        </p:nvSpPr>
        <p:spPr>
          <a:xfrm>
            <a:off x="6314429" y="1358452"/>
            <a:ext cx="1050270" cy="276999"/>
          </a:xfrm>
          <a:prstGeom prst="rect">
            <a:avLst/>
          </a:prstGeom>
          <a:noFill/>
        </p:spPr>
        <p:txBody>
          <a:bodyPr wrap="square">
            <a:spAutoFit/>
          </a:bodyPr>
          <a:lstStyle/>
          <a:p>
            <a:r>
              <a:rPr lang="en-US" sz="1200"/>
              <a:t>SMILES 1</a:t>
            </a:r>
            <a:endParaRPr lang="en-FI" sz="1200"/>
          </a:p>
        </p:txBody>
      </p:sp>
      <p:sp>
        <p:nvSpPr>
          <p:cNvPr id="21" name="TextBox 20">
            <a:extLst>
              <a:ext uri="{FF2B5EF4-FFF2-40B4-BE49-F238E27FC236}">
                <a16:creationId xmlns:a16="http://schemas.microsoft.com/office/drawing/2014/main" id="{3CEA235A-C0B5-CEAF-7136-9B82B9D3023E}"/>
              </a:ext>
            </a:extLst>
          </p:cNvPr>
          <p:cNvSpPr txBox="1"/>
          <p:nvPr/>
        </p:nvSpPr>
        <p:spPr>
          <a:xfrm>
            <a:off x="7215699" y="1358451"/>
            <a:ext cx="1050270" cy="276999"/>
          </a:xfrm>
          <a:prstGeom prst="rect">
            <a:avLst/>
          </a:prstGeom>
          <a:noFill/>
        </p:spPr>
        <p:txBody>
          <a:bodyPr wrap="square">
            <a:spAutoFit/>
          </a:bodyPr>
          <a:lstStyle/>
          <a:p>
            <a:r>
              <a:rPr lang="en-US" sz="1200"/>
              <a:t>SMILES 2</a:t>
            </a:r>
            <a:endParaRPr lang="en-FI" sz="1200"/>
          </a:p>
        </p:txBody>
      </p:sp>
      <p:sp>
        <p:nvSpPr>
          <p:cNvPr id="22" name="TextBox 21">
            <a:extLst>
              <a:ext uri="{FF2B5EF4-FFF2-40B4-BE49-F238E27FC236}">
                <a16:creationId xmlns:a16="http://schemas.microsoft.com/office/drawing/2014/main" id="{FB011430-C4AE-1C8C-7D20-2A119771BDF5}"/>
              </a:ext>
            </a:extLst>
          </p:cNvPr>
          <p:cNvSpPr txBox="1"/>
          <p:nvPr/>
        </p:nvSpPr>
        <p:spPr>
          <a:xfrm>
            <a:off x="8116971" y="1358450"/>
            <a:ext cx="913131" cy="276999"/>
          </a:xfrm>
          <a:prstGeom prst="rect">
            <a:avLst/>
          </a:prstGeom>
          <a:noFill/>
        </p:spPr>
        <p:txBody>
          <a:bodyPr wrap="square">
            <a:spAutoFit/>
          </a:bodyPr>
          <a:lstStyle/>
          <a:p>
            <a:r>
              <a:rPr lang="en-US" sz="1200"/>
              <a:t>SMILES 3</a:t>
            </a:r>
            <a:endParaRPr lang="en-FI" sz="1200"/>
          </a:p>
        </p:txBody>
      </p:sp>
      <p:sp>
        <p:nvSpPr>
          <p:cNvPr id="24" name="TextBox 23">
            <a:extLst>
              <a:ext uri="{FF2B5EF4-FFF2-40B4-BE49-F238E27FC236}">
                <a16:creationId xmlns:a16="http://schemas.microsoft.com/office/drawing/2014/main" id="{205F3D6F-A9E8-424F-BCF1-86AC8D4E1590}"/>
              </a:ext>
            </a:extLst>
          </p:cNvPr>
          <p:cNvSpPr txBox="1"/>
          <p:nvPr/>
        </p:nvSpPr>
        <p:spPr>
          <a:xfrm>
            <a:off x="0" y="693370"/>
            <a:ext cx="3040744" cy="461665"/>
          </a:xfrm>
          <a:prstGeom prst="rect">
            <a:avLst/>
          </a:prstGeom>
          <a:noFill/>
        </p:spPr>
        <p:txBody>
          <a:bodyPr wrap="square">
            <a:spAutoFit/>
          </a:bodyPr>
          <a:lstStyle/>
          <a:p>
            <a:pPr algn="ctr"/>
            <a:r>
              <a:rPr lang="en-US" sz="1200">
                <a:solidFill>
                  <a:srgbClr val="374151"/>
                </a:solidFill>
                <a:latin typeface="Roboto"/>
                <a:ea typeface="Roboto"/>
                <a:cs typeface="Roboto"/>
                <a:sym typeface="Roboto"/>
              </a:rPr>
              <a:t>This model directly returns </a:t>
            </a:r>
          </a:p>
          <a:p>
            <a:pPr algn="ctr"/>
            <a:r>
              <a:rPr lang="en-US" sz="1200">
                <a:solidFill>
                  <a:srgbClr val="374151"/>
                </a:solidFill>
                <a:latin typeface="Roboto"/>
                <a:ea typeface="Roboto"/>
                <a:cs typeface="Roboto"/>
                <a:sym typeface="Roboto"/>
              </a:rPr>
              <a:t>DRD2 </a:t>
            </a:r>
            <a:r>
              <a:rPr lang="en-US" sz="1200"/>
              <a:t>affinity</a:t>
            </a:r>
            <a:r>
              <a:rPr lang="en-US" sz="1200">
                <a:solidFill>
                  <a:srgbClr val="374151"/>
                </a:solidFill>
                <a:latin typeface="Roboto"/>
                <a:ea typeface="Roboto"/>
                <a:cs typeface="Roboto"/>
                <a:sym typeface="Roboto"/>
              </a:rPr>
              <a:t> as feedback</a:t>
            </a:r>
            <a:endParaRPr lang="en-FI" sz="1200"/>
          </a:p>
        </p:txBody>
      </p:sp>
      <p:sp>
        <p:nvSpPr>
          <p:cNvPr id="25" name="TextBox 24">
            <a:extLst>
              <a:ext uri="{FF2B5EF4-FFF2-40B4-BE49-F238E27FC236}">
                <a16:creationId xmlns:a16="http://schemas.microsoft.com/office/drawing/2014/main" id="{8B7CEE0C-0818-3C72-9F3C-BA95DF2DE727}"/>
              </a:ext>
            </a:extLst>
          </p:cNvPr>
          <p:cNvSpPr txBox="1"/>
          <p:nvPr/>
        </p:nvSpPr>
        <p:spPr>
          <a:xfrm>
            <a:off x="3062513" y="659949"/>
            <a:ext cx="3026229" cy="461665"/>
          </a:xfrm>
          <a:prstGeom prst="rect">
            <a:avLst/>
          </a:prstGeom>
          <a:noFill/>
        </p:spPr>
        <p:txBody>
          <a:bodyPr wrap="square">
            <a:spAutoFit/>
          </a:bodyPr>
          <a:lstStyle/>
          <a:p>
            <a:pPr algn="ctr"/>
            <a:r>
              <a:rPr lang="en-US" sz="1200">
                <a:solidFill>
                  <a:srgbClr val="374151"/>
                </a:solidFill>
                <a:latin typeface="Roboto"/>
                <a:ea typeface="Roboto"/>
                <a:cs typeface="Roboto"/>
                <a:sym typeface="Roboto"/>
              </a:rPr>
              <a:t>This model uses the </a:t>
            </a:r>
          </a:p>
          <a:p>
            <a:pPr algn="ctr"/>
            <a:r>
              <a:rPr lang="en-US" sz="1200">
                <a:solidFill>
                  <a:srgbClr val="374151"/>
                </a:solidFill>
                <a:latin typeface="Roboto"/>
                <a:ea typeface="Roboto"/>
                <a:cs typeface="Roboto"/>
                <a:sym typeface="Roboto"/>
              </a:rPr>
              <a:t>Bradley-Terry formula</a:t>
            </a:r>
            <a:endParaRPr lang="en-FI" sz="1200"/>
          </a:p>
        </p:txBody>
      </p:sp>
      <p:sp>
        <p:nvSpPr>
          <p:cNvPr id="26" name="TextBox 25">
            <a:extLst>
              <a:ext uri="{FF2B5EF4-FFF2-40B4-BE49-F238E27FC236}">
                <a16:creationId xmlns:a16="http://schemas.microsoft.com/office/drawing/2014/main" id="{57C7937E-B075-9D10-07F6-5F9F2D975967}"/>
              </a:ext>
            </a:extLst>
          </p:cNvPr>
          <p:cNvSpPr txBox="1"/>
          <p:nvPr/>
        </p:nvSpPr>
        <p:spPr>
          <a:xfrm>
            <a:off x="6110514" y="654015"/>
            <a:ext cx="3018967" cy="461665"/>
          </a:xfrm>
          <a:prstGeom prst="rect">
            <a:avLst/>
          </a:prstGeom>
          <a:noFill/>
        </p:spPr>
        <p:txBody>
          <a:bodyPr wrap="square">
            <a:spAutoFit/>
          </a:bodyPr>
          <a:lstStyle/>
          <a:p>
            <a:pPr algn="ctr"/>
            <a:r>
              <a:rPr lang="en-US" sz="1200">
                <a:solidFill>
                  <a:srgbClr val="374151"/>
                </a:solidFill>
                <a:latin typeface="Roboto"/>
                <a:ea typeface="Roboto"/>
                <a:cs typeface="Roboto"/>
                <a:sym typeface="Roboto"/>
              </a:rPr>
              <a:t>This model uses the </a:t>
            </a:r>
          </a:p>
          <a:p>
            <a:pPr algn="ctr"/>
            <a:r>
              <a:rPr lang="en-US" sz="1200">
                <a:solidFill>
                  <a:srgbClr val="374151"/>
                </a:solidFill>
                <a:latin typeface="Roboto"/>
                <a:ea typeface="Roboto"/>
                <a:cs typeface="Roboto"/>
                <a:sym typeface="Roboto"/>
              </a:rPr>
              <a:t>ListNet architecture</a:t>
            </a:r>
            <a:endParaRPr lang="en-FI" sz="1200"/>
          </a:p>
        </p:txBody>
      </p:sp>
      <p:pic>
        <p:nvPicPr>
          <p:cNvPr id="27" name="Picture 26">
            <a:extLst>
              <a:ext uri="{FF2B5EF4-FFF2-40B4-BE49-F238E27FC236}">
                <a16:creationId xmlns:a16="http://schemas.microsoft.com/office/drawing/2014/main" id="{9C980B42-4EF3-AF40-ADA0-8F9DDD1757BE}"/>
              </a:ext>
            </a:extLst>
          </p:cNvPr>
          <p:cNvPicPr>
            <a:picLocks noChangeAspect="1"/>
          </p:cNvPicPr>
          <p:nvPr/>
        </p:nvPicPr>
        <p:blipFill>
          <a:blip r:embed="rId3"/>
          <a:stretch>
            <a:fillRect/>
          </a:stretch>
        </p:blipFill>
        <p:spPr>
          <a:xfrm>
            <a:off x="3689775" y="1673273"/>
            <a:ext cx="807853" cy="930727"/>
          </a:xfrm>
          <a:prstGeom prst="rect">
            <a:avLst/>
          </a:prstGeom>
        </p:spPr>
      </p:pic>
      <p:pic>
        <p:nvPicPr>
          <p:cNvPr id="28" name="Picture 27">
            <a:extLst>
              <a:ext uri="{FF2B5EF4-FFF2-40B4-BE49-F238E27FC236}">
                <a16:creationId xmlns:a16="http://schemas.microsoft.com/office/drawing/2014/main" id="{8E82FE83-6346-3E8D-B65F-359471266915}"/>
              </a:ext>
            </a:extLst>
          </p:cNvPr>
          <p:cNvPicPr>
            <a:picLocks noChangeAspect="1"/>
          </p:cNvPicPr>
          <p:nvPr/>
        </p:nvPicPr>
        <p:blipFill>
          <a:blip r:embed="rId3"/>
          <a:stretch>
            <a:fillRect/>
          </a:stretch>
        </p:blipFill>
        <p:spPr>
          <a:xfrm>
            <a:off x="4591045" y="1673272"/>
            <a:ext cx="807855" cy="930728"/>
          </a:xfrm>
          <a:prstGeom prst="rect">
            <a:avLst/>
          </a:prstGeom>
        </p:spPr>
      </p:pic>
      <p:sp>
        <p:nvSpPr>
          <p:cNvPr id="29" name="TextBox 28">
            <a:extLst>
              <a:ext uri="{FF2B5EF4-FFF2-40B4-BE49-F238E27FC236}">
                <a16:creationId xmlns:a16="http://schemas.microsoft.com/office/drawing/2014/main" id="{D141416C-7AC6-F4DC-C568-07FE56F423F6}"/>
              </a:ext>
            </a:extLst>
          </p:cNvPr>
          <p:cNvSpPr txBox="1"/>
          <p:nvPr/>
        </p:nvSpPr>
        <p:spPr>
          <a:xfrm>
            <a:off x="3689775" y="1350425"/>
            <a:ext cx="1050270" cy="276999"/>
          </a:xfrm>
          <a:prstGeom prst="rect">
            <a:avLst/>
          </a:prstGeom>
          <a:noFill/>
        </p:spPr>
        <p:txBody>
          <a:bodyPr wrap="square">
            <a:spAutoFit/>
          </a:bodyPr>
          <a:lstStyle/>
          <a:p>
            <a:r>
              <a:rPr lang="en-US" sz="1200"/>
              <a:t>SMILES 1</a:t>
            </a:r>
            <a:endParaRPr lang="en-FI" sz="1200"/>
          </a:p>
        </p:txBody>
      </p:sp>
      <p:sp>
        <p:nvSpPr>
          <p:cNvPr id="30" name="TextBox 29">
            <a:extLst>
              <a:ext uri="{FF2B5EF4-FFF2-40B4-BE49-F238E27FC236}">
                <a16:creationId xmlns:a16="http://schemas.microsoft.com/office/drawing/2014/main" id="{A82DB69A-6548-B981-42BA-047A3DA92031}"/>
              </a:ext>
            </a:extLst>
          </p:cNvPr>
          <p:cNvSpPr txBox="1"/>
          <p:nvPr/>
        </p:nvSpPr>
        <p:spPr>
          <a:xfrm>
            <a:off x="4591045" y="1350424"/>
            <a:ext cx="1050270" cy="276999"/>
          </a:xfrm>
          <a:prstGeom prst="rect">
            <a:avLst/>
          </a:prstGeom>
          <a:noFill/>
        </p:spPr>
        <p:txBody>
          <a:bodyPr wrap="square">
            <a:spAutoFit/>
          </a:bodyPr>
          <a:lstStyle/>
          <a:p>
            <a:r>
              <a:rPr lang="en-US" sz="1200"/>
              <a:t>SMILES 2</a:t>
            </a:r>
            <a:endParaRPr lang="en-FI" sz="1200"/>
          </a:p>
        </p:txBody>
      </p:sp>
      <p:pic>
        <p:nvPicPr>
          <p:cNvPr id="31" name="Picture 30">
            <a:extLst>
              <a:ext uri="{FF2B5EF4-FFF2-40B4-BE49-F238E27FC236}">
                <a16:creationId xmlns:a16="http://schemas.microsoft.com/office/drawing/2014/main" id="{8912CC3C-5C41-C646-3C3A-6C8BE7A92883}"/>
              </a:ext>
            </a:extLst>
          </p:cNvPr>
          <p:cNvPicPr>
            <a:picLocks noChangeAspect="1"/>
          </p:cNvPicPr>
          <p:nvPr/>
        </p:nvPicPr>
        <p:blipFill>
          <a:blip r:embed="rId3"/>
          <a:stretch>
            <a:fillRect/>
          </a:stretch>
        </p:blipFill>
        <p:spPr>
          <a:xfrm>
            <a:off x="1036935" y="1681230"/>
            <a:ext cx="807853" cy="930727"/>
          </a:xfrm>
          <a:prstGeom prst="rect">
            <a:avLst/>
          </a:prstGeom>
        </p:spPr>
      </p:pic>
      <p:sp>
        <p:nvSpPr>
          <p:cNvPr id="32" name="TextBox 31">
            <a:extLst>
              <a:ext uri="{FF2B5EF4-FFF2-40B4-BE49-F238E27FC236}">
                <a16:creationId xmlns:a16="http://schemas.microsoft.com/office/drawing/2014/main" id="{534FFA80-551B-3D43-D61A-D0ABBEFB8568}"/>
              </a:ext>
            </a:extLst>
          </p:cNvPr>
          <p:cNvSpPr txBox="1"/>
          <p:nvPr/>
        </p:nvSpPr>
        <p:spPr>
          <a:xfrm>
            <a:off x="1031450" y="1358450"/>
            <a:ext cx="1050270" cy="276999"/>
          </a:xfrm>
          <a:prstGeom prst="rect">
            <a:avLst/>
          </a:prstGeom>
          <a:noFill/>
        </p:spPr>
        <p:txBody>
          <a:bodyPr wrap="square">
            <a:spAutoFit/>
          </a:bodyPr>
          <a:lstStyle/>
          <a:p>
            <a:r>
              <a:rPr lang="en-US" sz="1200"/>
              <a:t>SMILES 1</a:t>
            </a:r>
            <a:endParaRPr lang="en-FI" sz="1200"/>
          </a:p>
        </p:txBody>
      </p:sp>
      <p:sp>
        <p:nvSpPr>
          <p:cNvPr id="33" name="TextBox 32">
            <a:extLst>
              <a:ext uri="{FF2B5EF4-FFF2-40B4-BE49-F238E27FC236}">
                <a16:creationId xmlns:a16="http://schemas.microsoft.com/office/drawing/2014/main" id="{C395FCF8-282A-86A3-BD4C-6703DF9D97F8}"/>
              </a:ext>
            </a:extLst>
          </p:cNvPr>
          <p:cNvSpPr txBox="1"/>
          <p:nvPr/>
        </p:nvSpPr>
        <p:spPr>
          <a:xfrm>
            <a:off x="6239138" y="2713058"/>
            <a:ext cx="1050270" cy="430887"/>
          </a:xfrm>
          <a:prstGeom prst="rect">
            <a:avLst/>
          </a:prstGeom>
          <a:noFill/>
        </p:spPr>
        <p:txBody>
          <a:bodyPr wrap="square">
            <a:spAutoFit/>
          </a:bodyPr>
          <a:lstStyle/>
          <a:p>
            <a:r>
              <a:rPr lang="en-US" sz="1100"/>
              <a:t>DRD2 score of SMILES 1</a:t>
            </a:r>
            <a:endParaRPr lang="en-FI" sz="1100"/>
          </a:p>
        </p:txBody>
      </p:sp>
      <p:sp>
        <p:nvSpPr>
          <p:cNvPr id="34" name="TextBox 33">
            <a:extLst>
              <a:ext uri="{FF2B5EF4-FFF2-40B4-BE49-F238E27FC236}">
                <a16:creationId xmlns:a16="http://schemas.microsoft.com/office/drawing/2014/main" id="{C4E8DDA1-FA6A-885C-A538-355195F9E882}"/>
              </a:ext>
            </a:extLst>
          </p:cNvPr>
          <p:cNvSpPr txBox="1"/>
          <p:nvPr/>
        </p:nvSpPr>
        <p:spPr>
          <a:xfrm>
            <a:off x="7186529" y="2713058"/>
            <a:ext cx="1050270" cy="430887"/>
          </a:xfrm>
          <a:prstGeom prst="rect">
            <a:avLst/>
          </a:prstGeom>
          <a:noFill/>
        </p:spPr>
        <p:txBody>
          <a:bodyPr wrap="square">
            <a:spAutoFit/>
          </a:bodyPr>
          <a:lstStyle/>
          <a:p>
            <a:r>
              <a:rPr lang="en-US" sz="1100"/>
              <a:t>DRD2 score of SMILES 2</a:t>
            </a:r>
            <a:endParaRPr lang="en-FI" sz="1100"/>
          </a:p>
        </p:txBody>
      </p:sp>
      <p:sp>
        <p:nvSpPr>
          <p:cNvPr id="35" name="TextBox 34">
            <a:extLst>
              <a:ext uri="{FF2B5EF4-FFF2-40B4-BE49-F238E27FC236}">
                <a16:creationId xmlns:a16="http://schemas.microsoft.com/office/drawing/2014/main" id="{A4F475AA-0FB5-C765-DA29-8E9AC28EAC10}"/>
              </a:ext>
            </a:extLst>
          </p:cNvPr>
          <p:cNvSpPr txBox="1"/>
          <p:nvPr/>
        </p:nvSpPr>
        <p:spPr>
          <a:xfrm>
            <a:off x="8133921" y="2713058"/>
            <a:ext cx="1050270" cy="430887"/>
          </a:xfrm>
          <a:prstGeom prst="rect">
            <a:avLst/>
          </a:prstGeom>
          <a:noFill/>
        </p:spPr>
        <p:txBody>
          <a:bodyPr wrap="square">
            <a:spAutoFit/>
          </a:bodyPr>
          <a:lstStyle/>
          <a:p>
            <a:r>
              <a:rPr lang="en-US" sz="1100"/>
              <a:t>DRD2 score of SMILES 3</a:t>
            </a:r>
            <a:endParaRPr lang="en-FI" sz="1100"/>
          </a:p>
        </p:txBody>
      </p:sp>
      <p:sp>
        <p:nvSpPr>
          <p:cNvPr id="36" name="TextBox 35">
            <a:extLst>
              <a:ext uri="{FF2B5EF4-FFF2-40B4-BE49-F238E27FC236}">
                <a16:creationId xmlns:a16="http://schemas.microsoft.com/office/drawing/2014/main" id="{6DAAAE19-0793-8B9B-1B16-95A65E0D39D5}"/>
              </a:ext>
            </a:extLst>
          </p:cNvPr>
          <p:cNvSpPr txBox="1"/>
          <p:nvPr/>
        </p:nvSpPr>
        <p:spPr>
          <a:xfrm>
            <a:off x="989090" y="2639258"/>
            <a:ext cx="1050270" cy="430887"/>
          </a:xfrm>
          <a:prstGeom prst="rect">
            <a:avLst/>
          </a:prstGeom>
          <a:noFill/>
        </p:spPr>
        <p:txBody>
          <a:bodyPr wrap="square">
            <a:spAutoFit/>
          </a:bodyPr>
          <a:lstStyle/>
          <a:p>
            <a:r>
              <a:rPr lang="en-US" sz="1100"/>
              <a:t>DRD2 score of SMILES 1</a:t>
            </a:r>
            <a:endParaRPr lang="en-FI" sz="1100"/>
          </a:p>
        </p:txBody>
      </p:sp>
      <p:sp>
        <p:nvSpPr>
          <p:cNvPr id="38" name="TextBox 37">
            <a:extLst>
              <a:ext uri="{FF2B5EF4-FFF2-40B4-BE49-F238E27FC236}">
                <a16:creationId xmlns:a16="http://schemas.microsoft.com/office/drawing/2014/main" id="{0D446163-A684-546A-5A71-E110662C6AE8}"/>
              </a:ext>
            </a:extLst>
          </p:cNvPr>
          <p:cNvSpPr txBox="1"/>
          <p:nvPr/>
        </p:nvSpPr>
        <p:spPr>
          <a:xfrm>
            <a:off x="3580203" y="2696788"/>
            <a:ext cx="1050270" cy="430887"/>
          </a:xfrm>
          <a:prstGeom prst="rect">
            <a:avLst/>
          </a:prstGeom>
          <a:noFill/>
        </p:spPr>
        <p:txBody>
          <a:bodyPr wrap="square">
            <a:spAutoFit/>
          </a:bodyPr>
          <a:lstStyle/>
          <a:p>
            <a:r>
              <a:rPr lang="en-US" sz="1100"/>
              <a:t>DRD2 score of SMILES 1</a:t>
            </a:r>
            <a:endParaRPr lang="en-FI" sz="1100"/>
          </a:p>
        </p:txBody>
      </p:sp>
      <p:sp>
        <p:nvSpPr>
          <p:cNvPr id="39" name="TextBox 38">
            <a:extLst>
              <a:ext uri="{FF2B5EF4-FFF2-40B4-BE49-F238E27FC236}">
                <a16:creationId xmlns:a16="http://schemas.microsoft.com/office/drawing/2014/main" id="{BB8966A0-8070-7084-95D0-ABE3E075268C}"/>
              </a:ext>
            </a:extLst>
          </p:cNvPr>
          <p:cNvSpPr txBox="1"/>
          <p:nvPr/>
        </p:nvSpPr>
        <p:spPr>
          <a:xfrm>
            <a:off x="4527594" y="2696788"/>
            <a:ext cx="1050270" cy="430887"/>
          </a:xfrm>
          <a:prstGeom prst="rect">
            <a:avLst/>
          </a:prstGeom>
          <a:noFill/>
        </p:spPr>
        <p:txBody>
          <a:bodyPr wrap="square">
            <a:spAutoFit/>
          </a:bodyPr>
          <a:lstStyle/>
          <a:p>
            <a:r>
              <a:rPr lang="en-US" sz="1100"/>
              <a:t>DRD2 score of SMILES 2</a:t>
            </a:r>
            <a:endParaRPr lang="en-FI" sz="1100"/>
          </a:p>
        </p:txBody>
      </p:sp>
      <p:sp>
        <p:nvSpPr>
          <p:cNvPr id="40" name="Arrow: Down 39">
            <a:extLst>
              <a:ext uri="{FF2B5EF4-FFF2-40B4-BE49-F238E27FC236}">
                <a16:creationId xmlns:a16="http://schemas.microsoft.com/office/drawing/2014/main" id="{DF89F452-33D2-8097-75E6-544ABCC545A9}"/>
              </a:ext>
            </a:extLst>
          </p:cNvPr>
          <p:cNvSpPr/>
          <p:nvPr/>
        </p:nvSpPr>
        <p:spPr>
          <a:xfrm rot="19063981">
            <a:off x="6881508" y="3304783"/>
            <a:ext cx="202038" cy="334735"/>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FI"/>
          </a:p>
        </p:txBody>
      </p:sp>
      <p:sp>
        <p:nvSpPr>
          <p:cNvPr id="41" name="Arrow: Down 40">
            <a:extLst>
              <a:ext uri="{FF2B5EF4-FFF2-40B4-BE49-F238E27FC236}">
                <a16:creationId xmlns:a16="http://schemas.microsoft.com/office/drawing/2014/main" id="{6396551A-B53E-2D88-6D00-EC7E5335F1FD}"/>
              </a:ext>
            </a:extLst>
          </p:cNvPr>
          <p:cNvSpPr/>
          <p:nvPr/>
        </p:nvSpPr>
        <p:spPr>
          <a:xfrm>
            <a:off x="7494053" y="3276712"/>
            <a:ext cx="202038" cy="334735"/>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FI"/>
          </a:p>
        </p:txBody>
      </p:sp>
      <p:sp>
        <p:nvSpPr>
          <p:cNvPr id="42" name="Arrow: Down 41">
            <a:extLst>
              <a:ext uri="{FF2B5EF4-FFF2-40B4-BE49-F238E27FC236}">
                <a16:creationId xmlns:a16="http://schemas.microsoft.com/office/drawing/2014/main" id="{23B15763-2C4F-6698-D777-E84046B79696}"/>
              </a:ext>
            </a:extLst>
          </p:cNvPr>
          <p:cNvSpPr/>
          <p:nvPr/>
        </p:nvSpPr>
        <p:spPr>
          <a:xfrm rot="2732979">
            <a:off x="8177436" y="3311782"/>
            <a:ext cx="202038" cy="334735"/>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FI"/>
          </a:p>
        </p:txBody>
      </p:sp>
      <p:sp>
        <p:nvSpPr>
          <p:cNvPr id="43" name="TextBox 42">
            <a:extLst>
              <a:ext uri="{FF2B5EF4-FFF2-40B4-BE49-F238E27FC236}">
                <a16:creationId xmlns:a16="http://schemas.microsoft.com/office/drawing/2014/main" id="{3E8E80E9-899E-8D29-DF77-58FEBB5C5A20}"/>
              </a:ext>
            </a:extLst>
          </p:cNvPr>
          <p:cNvSpPr txBox="1"/>
          <p:nvPr/>
        </p:nvSpPr>
        <p:spPr>
          <a:xfrm>
            <a:off x="6793101" y="3796625"/>
            <a:ext cx="1929129" cy="261610"/>
          </a:xfrm>
          <a:prstGeom prst="rect">
            <a:avLst/>
          </a:prstGeom>
          <a:noFill/>
        </p:spPr>
        <p:txBody>
          <a:bodyPr wrap="square">
            <a:spAutoFit/>
          </a:bodyPr>
          <a:lstStyle/>
          <a:p>
            <a:r>
              <a:rPr lang="en-US" sz="1100" b="1"/>
              <a:t>SOFTMAX FUNCTION</a:t>
            </a:r>
            <a:endParaRPr lang="en-FI" sz="1100" b="1"/>
          </a:p>
        </p:txBody>
      </p:sp>
      <p:sp>
        <p:nvSpPr>
          <p:cNvPr id="44" name="Arrow: Down 43">
            <a:extLst>
              <a:ext uri="{FF2B5EF4-FFF2-40B4-BE49-F238E27FC236}">
                <a16:creationId xmlns:a16="http://schemas.microsoft.com/office/drawing/2014/main" id="{181C0326-7935-D5D6-0ADB-1D37252950EB}"/>
              </a:ext>
            </a:extLst>
          </p:cNvPr>
          <p:cNvSpPr/>
          <p:nvPr/>
        </p:nvSpPr>
        <p:spPr>
          <a:xfrm>
            <a:off x="6967815" y="4233737"/>
            <a:ext cx="202038" cy="334735"/>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FI"/>
          </a:p>
        </p:txBody>
      </p:sp>
      <p:sp>
        <p:nvSpPr>
          <p:cNvPr id="46" name="TextBox 45">
            <a:extLst>
              <a:ext uri="{FF2B5EF4-FFF2-40B4-BE49-F238E27FC236}">
                <a16:creationId xmlns:a16="http://schemas.microsoft.com/office/drawing/2014/main" id="{A2D821DE-ADA3-588D-41CB-072CAFA82B69}"/>
              </a:ext>
            </a:extLst>
          </p:cNvPr>
          <p:cNvSpPr txBox="1"/>
          <p:nvPr/>
        </p:nvSpPr>
        <p:spPr>
          <a:xfrm>
            <a:off x="6483903" y="4796602"/>
            <a:ext cx="2797007" cy="276999"/>
          </a:xfrm>
          <a:prstGeom prst="rect">
            <a:avLst/>
          </a:prstGeom>
          <a:noFill/>
        </p:spPr>
        <p:txBody>
          <a:bodyPr wrap="square">
            <a:spAutoFit/>
          </a:bodyPr>
          <a:lstStyle/>
          <a:p>
            <a:r>
              <a:rPr lang="en-US" sz="1200"/>
              <a:t>Vector of 3 preference scores</a:t>
            </a:r>
            <a:endParaRPr lang="en-FI" sz="1200"/>
          </a:p>
        </p:txBody>
      </p:sp>
      <p:sp>
        <p:nvSpPr>
          <p:cNvPr id="47" name="Arrow: Down 46">
            <a:extLst>
              <a:ext uri="{FF2B5EF4-FFF2-40B4-BE49-F238E27FC236}">
                <a16:creationId xmlns:a16="http://schemas.microsoft.com/office/drawing/2014/main" id="{047785B0-9661-E72F-F5C3-4894C064FDC1}"/>
              </a:ext>
            </a:extLst>
          </p:cNvPr>
          <p:cNvSpPr/>
          <p:nvPr/>
        </p:nvSpPr>
        <p:spPr>
          <a:xfrm rot="19063981">
            <a:off x="4029606" y="3268629"/>
            <a:ext cx="202038" cy="334735"/>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FI"/>
          </a:p>
        </p:txBody>
      </p:sp>
      <p:sp>
        <p:nvSpPr>
          <p:cNvPr id="48" name="Arrow: Down 47">
            <a:extLst>
              <a:ext uri="{FF2B5EF4-FFF2-40B4-BE49-F238E27FC236}">
                <a16:creationId xmlns:a16="http://schemas.microsoft.com/office/drawing/2014/main" id="{4D57EEC0-B74E-50DC-7757-70E2B1B126DA}"/>
              </a:ext>
            </a:extLst>
          </p:cNvPr>
          <p:cNvSpPr/>
          <p:nvPr/>
        </p:nvSpPr>
        <p:spPr>
          <a:xfrm rot="2732979">
            <a:off x="4832610" y="3277387"/>
            <a:ext cx="202038" cy="334735"/>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FI"/>
          </a:p>
        </p:txBody>
      </p:sp>
      <p:sp>
        <p:nvSpPr>
          <p:cNvPr id="50" name="TextBox 49">
            <a:extLst>
              <a:ext uri="{FF2B5EF4-FFF2-40B4-BE49-F238E27FC236}">
                <a16:creationId xmlns:a16="http://schemas.microsoft.com/office/drawing/2014/main" id="{0933AA29-C077-FB14-6F4C-B8CBEEDAA845}"/>
              </a:ext>
            </a:extLst>
          </p:cNvPr>
          <p:cNvSpPr txBox="1"/>
          <p:nvPr/>
        </p:nvSpPr>
        <p:spPr>
          <a:xfrm>
            <a:off x="3648977" y="3722702"/>
            <a:ext cx="2009305" cy="276999"/>
          </a:xfrm>
          <a:prstGeom prst="rect">
            <a:avLst/>
          </a:prstGeom>
          <a:noFill/>
        </p:spPr>
        <p:txBody>
          <a:bodyPr wrap="square">
            <a:spAutoFit/>
          </a:bodyPr>
          <a:lstStyle/>
          <a:p>
            <a:r>
              <a:rPr lang="en-US" sz="1200" b="1">
                <a:solidFill>
                  <a:srgbClr val="374151"/>
                </a:solidFill>
                <a:latin typeface="Roboto"/>
                <a:ea typeface="Roboto"/>
                <a:cs typeface="Roboto"/>
                <a:sym typeface="Roboto"/>
              </a:rPr>
              <a:t>Bradley-Terry formula</a:t>
            </a:r>
            <a:endParaRPr lang="en-FI" sz="1200" b="1"/>
          </a:p>
        </p:txBody>
      </p:sp>
      <p:sp>
        <p:nvSpPr>
          <p:cNvPr id="51" name="TextBox 50">
            <a:extLst>
              <a:ext uri="{FF2B5EF4-FFF2-40B4-BE49-F238E27FC236}">
                <a16:creationId xmlns:a16="http://schemas.microsoft.com/office/drawing/2014/main" id="{EE119AED-B7B8-69D9-B3F4-81FC01F9FF37}"/>
              </a:ext>
            </a:extLst>
          </p:cNvPr>
          <p:cNvSpPr txBox="1"/>
          <p:nvPr/>
        </p:nvSpPr>
        <p:spPr>
          <a:xfrm>
            <a:off x="3606360" y="4656060"/>
            <a:ext cx="2009305" cy="461665"/>
          </a:xfrm>
          <a:prstGeom prst="rect">
            <a:avLst/>
          </a:prstGeom>
          <a:noFill/>
        </p:spPr>
        <p:txBody>
          <a:bodyPr wrap="square">
            <a:spAutoFit/>
          </a:bodyPr>
          <a:lstStyle/>
          <a:p>
            <a:r>
              <a:rPr lang="en-US" sz="1200">
                <a:solidFill>
                  <a:srgbClr val="374151"/>
                </a:solidFill>
                <a:latin typeface="Roboto"/>
                <a:ea typeface="Roboto"/>
                <a:cs typeface="Roboto"/>
                <a:sym typeface="Roboto"/>
              </a:rPr>
              <a:t>Probability of SMILES 1 better than SMILES 2</a:t>
            </a:r>
            <a:endParaRPr lang="en-FI" sz="1200"/>
          </a:p>
        </p:txBody>
      </p:sp>
      <p:sp>
        <p:nvSpPr>
          <p:cNvPr id="52" name="Arrow: Down 51">
            <a:extLst>
              <a:ext uri="{FF2B5EF4-FFF2-40B4-BE49-F238E27FC236}">
                <a16:creationId xmlns:a16="http://schemas.microsoft.com/office/drawing/2014/main" id="{9358E42D-3F41-4850-B3B2-D3C4F03AF2AF}"/>
              </a:ext>
            </a:extLst>
          </p:cNvPr>
          <p:cNvSpPr/>
          <p:nvPr/>
        </p:nvSpPr>
        <p:spPr>
          <a:xfrm>
            <a:off x="3693922" y="4160513"/>
            <a:ext cx="202038" cy="334735"/>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FI"/>
          </a:p>
        </p:txBody>
      </p:sp>
      <p:pic>
        <p:nvPicPr>
          <p:cNvPr id="1026" name="Picture 2" descr="Fully Connected Layer">
            <a:extLst>
              <a:ext uri="{FF2B5EF4-FFF2-40B4-BE49-F238E27FC236}">
                <a16:creationId xmlns:a16="http://schemas.microsoft.com/office/drawing/2014/main" id="{71487A9E-E0B4-AC08-80A5-44E9EE17A6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8503" y="4135038"/>
            <a:ext cx="1245643" cy="55741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269A8C5-C278-69FE-EAE7-AACC9FBB6CA5}"/>
                  </a:ext>
                </a:extLst>
              </p:cNvPr>
              <p:cNvSpPr txBox="1"/>
              <p:nvPr/>
            </p:nvSpPr>
            <p:spPr>
              <a:xfrm>
                <a:off x="3865363" y="4144997"/>
                <a:ext cx="2101737" cy="3385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𝑆𝑖𝑔𝑚𝑜𝑖𝑑</m:t>
                      </m:r>
                      <m:r>
                        <a:rPr lang="en-US" sz="1100" b="0" i="1" smtClean="0">
                          <a:latin typeface="Cambria Math" panose="02040503050406030204" pitchFamily="18" charset="0"/>
                        </a:rPr>
                        <m:t>(</m:t>
                      </m:r>
                      <m:r>
                        <a:rPr lang="en-US" sz="1100" b="0" i="1" smtClean="0">
                          <a:latin typeface="Cambria Math" panose="02040503050406030204" pitchFamily="18" charset="0"/>
                        </a:rPr>
                        <m:t>𝐷𝑅𝐷</m:t>
                      </m:r>
                      <m:r>
                        <a:rPr lang="en-US" sz="1100" b="0" i="1" smtClean="0">
                          <a:latin typeface="Cambria Math" panose="02040503050406030204" pitchFamily="18" charset="0"/>
                        </a:rPr>
                        <m:t>2  </m:t>
                      </m:r>
                      <m:r>
                        <a:rPr lang="en-US" sz="1100" b="0" i="1" smtClean="0">
                          <a:latin typeface="Cambria Math" panose="02040503050406030204" pitchFamily="18" charset="0"/>
                        </a:rPr>
                        <m:t>𝑆𝑀𝐼𝐿𝐸𝑆</m:t>
                      </m:r>
                      <m:r>
                        <a:rPr lang="en-US" sz="1100" b="0" i="1" smtClean="0">
                          <a:latin typeface="Cambria Math" panose="02040503050406030204" pitchFamily="18" charset="0"/>
                        </a:rPr>
                        <m:t> 1 </m:t>
                      </m:r>
                    </m:oMath>
                  </m:oMathPara>
                </a14:m>
                <a:endParaRPr lang="en-US" sz="1100" b="0" i="1">
                  <a:latin typeface="Cambria Math" panose="02040503050406030204" pitchFamily="18" charset="0"/>
                </a:endParaRPr>
              </a:p>
              <a:p>
                <a:r>
                  <a:rPr lang="en-US" sz="1100" b="0"/>
                  <a:t>           </a:t>
                </a:r>
                <a14:m>
                  <m:oMath xmlns:m="http://schemas.openxmlformats.org/officeDocument/2006/math">
                    <m:r>
                      <a:rPr lang="en-US" sz="1100" b="0" i="1" smtClean="0">
                        <a:latin typeface="Cambria Math" panose="02040503050406030204" pitchFamily="18" charset="0"/>
                      </a:rPr>
                      <m:t>−</m:t>
                    </m:r>
                    <m:r>
                      <a:rPr lang="en-US" sz="1100" b="0" i="1" smtClean="0">
                        <a:latin typeface="Cambria Math" panose="02040503050406030204" pitchFamily="18" charset="0"/>
                      </a:rPr>
                      <m:t>𝐷𝑅𝐷</m:t>
                    </m:r>
                    <m:r>
                      <a:rPr lang="en-US" sz="1100" b="0" i="1" smtClean="0">
                        <a:latin typeface="Cambria Math" panose="02040503050406030204" pitchFamily="18" charset="0"/>
                      </a:rPr>
                      <m:t>2  </m:t>
                    </m:r>
                    <m:r>
                      <a:rPr lang="en-US" sz="1100" b="0" i="1" smtClean="0">
                        <a:latin typeface="Cambria Math" panose="02040503050406030204" pitchFamily="18" charset="0"/>
                      </a:rPr>
                      <m:t>𝑆𝑀𝐼𝐿𝐸𝑆</m:t>
                    </m:r>
                    <m:r>
                      <a:rPr lang="en-US" sz="1100" b="0" i="1" smtClean="0">
                        <a:latin typeface="Cambria Math" panose="02040503050406030204" pitchFamily="18" charset="0"/>
                      </a:rPr>
                      <m:t> 2)</m:t>
                    </m:r>
                  </m:oMath>
                </a14:m>
                <a:endParaRPr lang="en-FI" sz="1100"/>
              </a:p>
            </p:txBody>
          </p:sp>
        </mc:Choice>
        <mc:Fallback xmlns="">
          <p:sp>
            <p:nvSpPr>
              <p:cNvPr id="56" name="TextBox 55">
                <a:extLst>
                  <a:ext uri="{FF2B5EF4-FFF2-40B4-BE49-F238E27FC236}">
                    <a16:creationId xmlns:a16="http://schemas.microsoft.com/office/drawing/2014/main" id="{E269A8C5-C278-69FE-EAE7-AACC9FBB6CA5}"/>
                  </a:ext>
                </a:extLst>
              </p:cNvPr>
              <p:cNvSpPr txBox="1">
                <a:spLocks noRot="1" noChangeAspect="1" noMove="1" noResize="1" noEditPoints="1" noAdjustHandles="1" noChangeArrowheads="1" noChangeShapeType="1" noTextEdit="1"/>
              </p:cNvSpPr>
              <p:nvPr/>
            </p:nvSpPr>
            <p:spPr>
              <a:xfrm>
                <a:off x="3865363" y="4144997"/>
                <a:ext cx="2101737" cy="338554"/>
              </a:xfrm>
              <a:prstGeom prst="rect">
                <a:avLst/>
              </a:prstGeom>
              <a:blipFill>
                <a:blip r:embed="rId5"/>
                <a:stretch>
                  <a:fillRect b="-20000"/>
                </a:stretch>
              </a:blipFill>
            </p:spPr>
            <p:txBody>
              <a:bodyPr/>
              <a:lstStyle/>
              <a:p>
                <a:r>
                  <a:rPr lang="en-FI">
                    <a:noFill/>
                  </a:rPr>
                  <a:t> </a:t>
                </a:r>
              </a:p>
            </p:txBody>
          </p:sp>
        </mc:Fallback>
      </mc:AlternateContent>
    </p:spTree>
    <p:extLst>
      <p:ext uri="{BB962C8B-B14F-4D97-AF65-F5344CB8AC3E}">
        <p14:creationId xmlns:p14="http://schemas.microsoft.com/office/powerpoint/2010/main" val="1674475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par>
                                <p:cTn id="34" presetID="10" presetClass="entr" presetSubtype="0" fill="hold"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par>
                                <p:cTn id="37" presetID="10"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fade">
                                      <p:cBhvr>
                                        <p:cTn id="45" dur="500"/>
                                        <p:tgtEl>
                                          <p:spTgt spid="3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fade">
                                      <p:cBhvr>
                                        <p:cTn id="53" dur="500"/>
                                        <p:tgtEl>
                                          <p:spTgt spid="4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fade">
                                      <p:cBhvr>
                                        <p:cTn id="56" dur="500"/>
                                        <p:tgtEl>
                                          <p:spTgt spid="5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fade">
                                      <p:cBhvr>
                                        <p:cTn id="59" dur="500"/>
                                        <p:tgtEl>
                                          <p:spTgt spid="5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2"/>
                                        </p:tgtEl>
                                        <p:attrNameLst>
                                          <p:attrName>style.visibility</p:attrName>
                                        </p:attrNameLst>
                                      </p:cBhvr>
                                      <p:to>
                                        <p:strVal val="visible"/>
                                      </p:to>
                                    </p:set>
                                    <p:animEffect transition="in" filter="fade">
                                      <p:cBhvr>
                                        <p:cTn id="62" dur="500"/>
                                        <p:tgtEl>
                                          <p:spTgt spid="5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1"/>
                                        </p:tgtEl>
                                        <p:attrNameLst>
                                          <p:attrName>style.visibility</p:attrName>
                                        </p:attrNameLst>
                                      </p:cBhvr>
                                      <p:to>
                                        <p:strVal val="visible"/>
                                      </p:to>
                                    </p:set>
                                    <p:animEffect transition="in" filter="fade">
                                      <p:cBhvr>
                                        <p:cTn id="65" dur="500"/>
                                        <p:tgtEl>
                                          <p:spTgt spid="51"/>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fade">
                                      <p:cBhvr>
                                        <p:cTn id="70" dur="500"/>
                                        <p:tgtEl>
                                          <p:spTgt spid="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fade">
                                      <p:cBhvr>
                                        <p:cTn id="73" dur="500"/>
                                        <p:tgtEl>
                                          <p:spTgt spid="2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500"/>
                                        <p:tgtEl>
                                          <p:spTgt spid="2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500"/>
                                        <p:tgtEl>
                                          <p:spTgt spid="2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500"/>
                                        <p:tgtEl>
                                          <p:spTgt spid="22"/>
                                        </p:tgtEl>
                                      </p:cBhvr>
                                    </p:animEffect>
                                  </p:childTnLst>
                                </p:cTn>
                              </p:par>
                              <p:par>
                                <p:cTn id="83" presetID="10" presetClass="entr" presetSubtype="0" fill="hold" nodeType="with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fade">
                                      <p:cBhvr>
                                        <p:cTn id="85" dur="500"/>
                                        <p:tgtEl>
                                          <p:spTgt spid="18"/>
                                        </p:tgtEl>
                                      </p:cBhvr>
                                    </p:animEffect>
                                  </p:childTnLst>
                                </p:cTn>
                              </p:par>
                              <p:par>
                                <p:cTn id="86" presetID="10" presetClass="entr" presetSubtype="0" fill="hold" nodeType="withEffect">
                                  <p:stCondLst>
                                    <p:cond delay="0"/>
                                  </p:stCondLst>
                                  <p:childTnLst>
                                    <p:set>
                                      <p:cBhvr>
                                        <p:cTn id="87" dur="1" fill="hold">
                                          <p:stCondLst>
                                            <p:cond delay="0"/>
                                          </p:stCondLst>
                                        </p:cTn>
                                        <p:tgtEl>
                                          <p:spTgt spid="17"/>
                                        </p:tgtEl>
                                        <p:attrNameLst>
                                          <p:attrName>style.visibility</p:attrName>
                                        </p:attrNameLst>
                                      </p:cBhvr>
                                      <p:to>
                                        <p:strVal val="visible"/>
                                      </p:to>
                                    </p:set>
                                    <p:animEffect transition="in" filter="fade">
                                      <p:cBhvr>
                                        <p:cTn id="88" dur="500"/>
                                        <p:tgtEl>
                                          <p:spTgt spid="17"/>
                                        </p:tgtEl>
                                      </p:cBhvr>
                                    </p:animEffect>
                                  </p:childTnLst>
                                </p:cTn>
                              </p:par>
                              <p:par>
                                <p:cTn id="89" presetID="10" presetClass="entr" presetSubtype="0" fill="hold" nodeType="withEffect">
                                  <p:stCondLst>
                                    <p:cond delay="0"/>
                                  </p:stCondLst>
                                  <p:childTnLst>
                                    <p:set>
                                      <p:cBhvr>
                                        <p:cTn id="90" dur="1" fill="hold">
                                          <p:stCondLst>
                                            <p:cond delay="0"/>
                                          </p:stCondLst>
                                        </p:cTn>
                                        <p:tgtEl>
                                          <p:spTgt spid="16"/>
                                        </p:tgtEl>
                                        <p:attrNameLst>
                                          <p:attrName>style.visibility</p:attrName>
                                        </p:attrNameLst>
                                      </p:cBhvr>
                                      <p:to>
                                        <p:strVal val="visible"/>
                                      </p:to>
                                    </p:set>
                                    <p:animEffect transition="in" filter="fade">
                                      <p:cBhvr>
                                        <p:cTn id="91" dur="500"/>
                                        <p:tgtEl>
                                          <p:spTgt spid="16"/>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fade">
                                      <p:cBhvr>
                                        <p:cTn id="94" dur="500"/>
                                        <p:tgtEl>
                                          <p:spTgt spid="33"/>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fade">
                                      <p:cBhvr>
                                        <p:cTn id="97" dur="500"/>
                                        <p:tgtEl>
                                          <p:spTgt spid="35"/>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4"/>
                                        </p:tgtEl>
                                        <p:attrNameLst>
                                          <p:attrName>style.visibility</p:attrName>
                                        </p:attrNameLst>
                                      </p:cBhvr>
                                      <p:to>
                                        <p:strVal val="visible"/>
                                      </p:to>
                                    </p:set>
                                    <p:animEffect transition="in" filter="fade">
                                      <p:cBhvr>
                                        <p:cTn id="100" dur="500"/>
                                        <p:tgtEl>
                                          <p:spTgt spid="34"/>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40"/>
                                        </p:tgtEl>
                                        <p:attrNameLst>
                                          <p:attrName>style.visibility</p:attrName>
                                        </p:attrNameLst>
                                      </p:cBhvr>
                                      <p:to>
                                        <p:strVal val="visible"/>
                                      </p:to>
                                    </p:set>
                                    <p:animEffect transition="in" filter="fade">
                                      <p:cBhvr>
                                        <p:cTn id="105" dur="500"/>
                                        <p:tgtEl>
                                          <p:spTgt spid="40"/>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2"/>
                                        </p:tgtEl>
                                        <p:attrNameLst>
                                          <p:attrName>style.visibility</p:attrName>
                                        </p:attrNameLst>
                                      </p:cBhvr>
                                      <p:to>
                                        <p:strVal val="visible"/>
                                      </p:to>
                                    </p:set>
                                    <p:animEffect transition="in" filter="fade">
                                      <p:cBhvr>
                                        <p:cTn id="108" dur="500"/>
                                        <p:tgtEl>
                                          <p:spTgt spid="42"/>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3"/>
                                        </p:tgtEl>
                                        <p:attrNameLst>
                                          <p:attrName>style.visibility</p:attrName>
                                        </p:attrNameLst>
                                      </p:cBhvr>
                                      <p:to>
                                        <p:strVal val="visible"/>
                                      </p:to>
                                    </p:set>
                                    <p:animEffect transition="in" filter="fade">
                                      <p:cBhvr>
                                        <p:cTn id="111" dur="500"/>
                                        <p:tgtEl>
                                          <p:spTgt spid="43"/>
                                        </p:tgtEl>
                                      </p:cBhvr>
                                    </p:animEffect>
                                  </p:childTnLst>
                                </p:cTn>
                              </p:par>
                              <p:par>
                                <p:cTn id="112" presetID="10" presetClass="entr" presetSubtype="0" fill="hold" nodeType="withEffect">
                                  <p:stCondLst>
                                    <p:cond delay="0"/>
                                  </p:stCondLst>
                                  <p:childTnLst>
                                    <p:set>
                                      <p:cBhvr>
                                        <p:cTn id="113" dur="1" fill="hold">
                                          <p:stCondLst>
                                            <p:cond delay="0"/>
                                          </p:stCondLst>
                                        </p:cTn>
                                        <p:tgtEl>
                                          <p:spTgt spid="1026"/>
                                        </p:tgtEl>
                                        <p:attrNameLst>
                                          <p:attrName>style.visibility</p:attrName>
                                        </p:attrNameLst>
                                      </p:cBhvr>
                                      <p:to>
                                        <p:strVal val="visible"/>
                                      </p:to>
                                    </p:set>
                                    <p:animEffect transition="in" filter="fade">
                                      <p:cBhvr>
                                        <p:cTn id="114" dur="500"/>
                                        <p:tgtEl>
                                          <p:spTgt spid="1026"/>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44"/>
                                        </p:tgtEl>
                                        <p:attrNameLst>
                                          <p:attrName>style.visibility</p:attrName>
                                        </p:attrNameLst>
                                      </p:cBhvr>
                                      <p:to>
                                        <p:strVal val="visible"/>
                                      </p:to>
                                    </p:set>
                                    <p:animEffect transition="in" filter="fade">
                                      <p:cBhvr>
                                        <p:cTn id="117" dur="500"/>
                                        <p:tgtEl>
                                          <p:spTgt spid="44"/>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6"/>
                                        </p:tgtEl>
                                        <p:attrNameLst>
                                          <p:attrName>style.visibility</p:attrName>
                                        </p:attrNameLst>
                                      </p:cBhvr>
                                      <p:to>
                                        <p:strVal val="visible"/>
                                      </p:to>
                                    </p:set>
                                    <p:animEffect transition="in" filter="fade">
                                      <p:cBhvr>
                                        <p:cTn id="120" dur="500"/>
                                        <p:tgtEl>
                                          <p:spTgt spid="46"/>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1"/>
                                        </p:tgtEl>
                                        <p:attrNameLst>
                                          <p:attrName>style.visibility</p:attrName>
                                        </p:attrNameLst>
                                      </p:cBhvr>
                                      <p:to>
                                        <p:strVal val="visible"/>
                                      </p:to>
                                    </p:set>
                                    <p:animEffect transition="in" filter="fade">
                                      <p:cBhvr>
                                        <p:cTn id="1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20" grpId="0"/>
      <p:bldP spid="21" grpId="0"/>
      <p:bldP spid="22" grpId="0"/>
      <p:bldP spid="24" grpId="0"/>
      <p:bldP spid="25" grpId="0"/>
      <p:bldP spid="26" grpId="0"/>
      <p:bldP spid="29" grpId="0"/>
      <p:bldP spid="30" grpId="0"/>
      <p:bldP spid="32" grpId="0"/>
      <p:bldP spid="33" grpId="0"/>
      <p:bldP spid="34" grpId="0"/>
      <p:bldP spid="35" grpId="0"/>
      <p:bldP spid="36" grpId="0"/>
      <p:bldP spid="38" grpId="0"/>
      <p:bldP spid="39" grpId="0"/>
      <p:bldP spid="40" grpId="0" animBg="1"/>
      <p:bldP spid="41" grpId="0" animBg="1"/>
      <p:bldP spid="42" grpId="0" animBg="1"/>
      <p:bldP spid="43" grpId="0"/>
      <p:bldP spid="44" grpId="0" animBg="1"/>
      <p:bldP spid="46" grpId="0"/>
      <p:bldP spid="47" grpId="0" animBg="1"/>
      <p:bldP spid="48" grpId="0" animBg="1"/>
      <p:bldP spid="50" grpId="0"/>
      <p:bldP spid="51" grpId="0"/>
      <p:bldP spid="52" grpId="0" animBg="1"/>
      <p:bldP spid="5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6"/>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US"/>
              <a:t>5. HITL workflow for De-Novo Drug Design</a:t>
            </a:r>
            <a:endParaRPr/>
          </a:p>
        </p:txBody>
      </p:sp>
      <p:sp>
        <p:nvSpPr>
          <p:cNvPr id="2" name="Slide Number Placeholder 1">
            <a:extLst>
              <a:ext uri="{FF2B5EF4-FFF2-40B4-BE49-F238E27FC236}">
                <a16:creationId xmlns:a16="http://schemas.microsoft.com/office/drawing/2014/main" id="{415EE1FD-F23E-BC3B-DC0E-373A7D7D561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1562427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4753AD-B683-F8A5-E6D9-A9108BE8BA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6" name="Picture 5">
            <a:extLst>
              <a:ext uri="{FF2B5EF4-FFF2-40B4-BE49-F238E27FC236}">
                <a16:creationId xmlns:a16="http://schemas.microsoft.com/office/drawing/2014/main" id="{A8074792-436E-8ABD-9CA8-15A009DA9B59}"/>
              </a:ext>
            </a:extLst>
          </p:cNvPr>
          <p:cNvPicPr>
            <a:picLocks noChangeAspect="1"/>
          </p:cNvPicPr>
          <p:nvPr/>
        </p:nvPicPr>
        <p:blipFill>
          <a:blip r:embed="rId3"/>
          <a:stretch>
            <a:fillRect/>
          </a:stretch>
        </p:blipFill>
        <p:spPr>
          <a:xfrm>
            <a:off x="333092" y="635887"/>
            <a:ext cx="4896484" cy="4290353"/>
          </a:xfrm>
          <a:prstGeom prst="rect">
            <a:avLst/>
          </a:prstGeom>
        </p:spPr>
      </p:pic>
      <p:sp>
        <p:nvSpPr>
          <p:cNvPr id="8" name="TextBox 7">
            <a:extLst>
              <a:ext uri="{FF2B5EF4-FFF2-40B4-BE49-F238E27FC236}">
                <a16:creationId xmlns:a16="http://schemas.microsoft.com/office/drawing/2014/main" id="{CE489859-1A25-DC0E-B6DA-E4301208EAA1}"/>
              </a:ext>
            </a:extLst>
          </p:cNvPr>
          <p:cNvSpPr txBox="1"/>
          <p:nvPr/>
        </p:nvSpPr>
        <p:spPr>
          <a:xfrm>
            <a:off x="5346357" y="370209"/>
            <a:ext cx="3674801" cy="4524315"/>
          </a:xfrm>
          <a:prstGeom prst="rect">
            <a:avLst/>
          </a:prstGeom>
          <a:noFill/>
        </p:spPr>
        <p:txBody>
          <a:bodyPr wrap="square">
            <a:spAutoFit/>
          </a:bodyPr>
          <a:lstStyle/>
          <a:p>
            <a:pPr marL="228600" indent="-228600" algn="just">
              <a:buFont typeface="Wingdings" panose="05000000000000000000" pitchFamily="2" charset="2"/>
              <a:buChar char="§"/>
            </a:pPr>
            <a:r>
              <a:rPr lang="en-US" sz="1200">
                <a:solidFill>
                  <a:schemeClr val="accent3"/>
                </a:solidFill>
              </a:rPr>
              <a:t>Workflow inspired by Sundin et al. [2023]</a:t>
            </a:r>
          </a:p>
          <a:p>
            <a:pPr algn="just"/>
            <a:endParaRPr lang="en-US" sz="1200"/>
          </a:p>
          <a:p>
            <a:pPr marL="228600" indent="-228600" algn="just">
              <a:buFont typeface="Wingdings" panose="05000000000000000000" pitchFamily="2" charset="2"/>
              <a:buChar char="§"/>
            </a:pPr>
            <a:r>
              <a:rPr lang="en-US" sz="1200"/>
              <a:t>Evaluating score is time-consuming </a:t>
            </a:r>
          </a:p>
          <a:p>
            <a:pPr algn="just"/>
            <a:r>
              <a:rPr lang="en-US" sz="1200"/>
              <a:t>     =&gt; use ML model to act as a surrogate human. </a:t>
            </a:r>
          </a:p>
          <a:p>
            <a:endParaRPr lang="en-US" sz="1200"/>
          </a:p>
          <a:p>
            <a:pPr marL="171450" indent="-171450">
              <a:buFont typeface="Wingdings" panose="05000000000000000000" pitchFamily="2" charset="2"/>
              <a:buChar char="§"/>
            </a:pPr>
            <a:r>
              <a:rPr lang="en-US" sz="1200"/>
              <a:t>Initially, we start from a low accuracy surrogate ML model because it had not observed enough human preference data =&gt; ML models should classify DRD2 affinity with low accuracy (around 0.5) at the beginning. </a:t>
            </a:r>
          </a:p>
          <a:p>
            <a:endParaRPr lang="en-US" sz="1200"/>
          </a:p>
          <a:p>
            <a:pPr marL="171450" indent="-171450">
              <a:buFont typeface="Wingdings" panose="05000000000000000000" pitchFamily="2" charset="2"/>
              <a:buChar char="§"/>
            </a:pPr>
            <a:r>
              <a:rPr lang="en-US" sz="1200"/>
              <a:t>Settings used in this project are</a:t>
            </a:r>
          </a:p>
          <a:p>
            <a:pPr marL="171450" indent="-171450">
              <a:buFont typeface="Wingdings" panose="05000000000000000000" pitchFamily="2" charset="2"/>
              <a:buChar char="v"/>
            </a:pPr>
            <a:r>
              <a:rPr lang="en-US" sz="1200">
                <a:solidFill>
                  <a:srgbClr val="FF0000"/>
                </a:solidFill>
              </a:rPr>
              <a:t>R = 3 </a:t>
            </a:r>
            <a:r>
              <a:rPr lang="en-US" sz="1200"/>
              <a:t>REINVENT rounds</a:t>
            </a:r>
          </a:p>
          <a:p>
            <a:pPr marL="171450" indent="-171450">
              <a:buFont typeface="Wingdings" panose="05000000000000000000" pitchFamily="2" charset="2"/>
              <a:buChar char="v"/>
            </a:pPr>
            <a:r>
              <a:rPr lang="en-US" sz="1200">
                <a:solidFill>
                  <a:srgbClr val="FF0000"/>
                </a:solidFill>
              </a:rPr>
              <a:t>T = 5 </a:t>
            </a:r>
            <a:r>
              <a:rPr lang="en-US" sz="1200"/>
              <a:t>HITL interactions</a:t>
            </a:r>
          </a:p>
          <a:p>
            <a:pPr marL="171450" indent="-171450">
              <a:buFont typeface="Wingdings" panose="05000000000000000000" pitchFamily="2" charset="2"/>
              <a:buChar char="v"/>
            </a:pPr>
            <a:r>
              <a:rPr lang="en-US" sz="1200">
                <a:solidFill>
                  <a:srgbClr val="FF0000"/>
                </a:solidFill>
              </a:rPr>
              <a:t>Q = 56 </a:t>
            </a:r>
            <a:r>
              <a:rPr lang="en-US" sz="1200"/>
              <a:t>queries</a:t>
            </a:r>
          </a:p>
          <a:p>
            <a:pPr marL="171450" indent="-171450">
              <a:buFont typeface="Wingdings" panose="05000000000000000000" pitchFamily="2" charset="2"/>
              <a:buChar char="v"/>
            </a:pPr>
            <a:r>
              <a:rPr lang="en-US" sz="1200"/>
              <a:t>REINVENT's </a:t>
            </a:r>
            <a:r>
              <a:rPr lang="en-US" sz="1200">
                <a:solidFill>
                  <a:srgbClr val="FF0000"/>
                </a:solidFill>
              </a:rPr>
              <a:t>batch size = 64 </a:t>
            </a:r>
          </a:p>
          <a:p>
            <a:pPr marL="171450" indent="-171450">
              <a:buFont typeface="Wingdings" panose="05000000000000000000" pitchFamily="2" charset="2"/>
              <a:buChar char="v"/>
            </a:pPr>
            <a:r>
              <a:rPr lang="en-US" sz="1200"/>
              <a:t>REINVENT’s </a:t>
            </a:r>
            <a:r>
              <a:rPr lang="en-US" sz="1200">
                <a:solidFill>
                  <a:srgbClr val="FF0000"/>
                </a:solidFill>
              </a:rPr>
              <a:t>optimization steps = 100</a:t>
            </a:r>
          </a:p>
          <a:p>
            <a:pPr marL="171450" indent="-171450">
              <a:buFont typeface="Wingdings" panose="05000000000000000000" pitchFamily="2" charset="2"/>
              <a:buChar char="v"/>
            </a:pPr>
            <a:r>
              <a:rPr lang="en-US" sz="1200"/>
              <a:t>Initial training dataset size is 100 SMILES with DRD2 and 100 without DRD2 affinity</a:t>
            </a:r>
          </a:p>
          <a:p>
            <a:pPr marL="171450" indent="-171450">
              <a:buFont typeface="Wingdings" panose="05000000000000000000" pitchFamily="2" charset="2"/>
              <a:buChar char="v"/>
            </a:pPr>
            <a:endParaRPr lang="en-US" sz="1200"/>
          </a:p>
          <a:p>
            <a:pPr marL="171450" indent="-171450">
              <a:buFont typeface="Wingdings" panose="05000000000000000000" pitchFamily="2" charset="2"/>
              <a:buChar char="§"/>
            </a:pPr>
            <a:r>
              <a:rPr lang="en-US" sz="1200"/>
              <a:t>After 3 REINVENT rounds of 5 iterations, the final training dataset size becomes </a:t>
            </a:r>
          </a:p>
          <a:p>
            <a:r>
              <a:rPr lang="en-US" sz="1200"/>
              <a:t>    200 + 3 x 5 x 56 = 1040 SMILES </a:t>
            </a:r>
          </a:p>
          <a:p>
            <a:r>
              <a:rPr lang="en-US" sz="1200"/>
              <a:t>    for the last surrogate ML model.</a:t>
            </a:r>
            <a:endParaRPr lang="en-FI" sz="1200"/>
          </a:p>
        </p:txBody>
      </p:sp>
      <p:sp>
        <p:nvSpPr>
          <p:cNvPr id="3" name="Google Shape;110;p21">
            <a:extLst>
              <a:ext uri="{FF2B5EF4-FFF2-40B4-BE49-F238E27FC236}">
                <a16:creationId xmlns:a16="http://schemas.microsoft.com/office/drawing/2014/main" id="{C8F19074-EF90-3493-43E0-50702592AAB3}"/>
              </a:ext>
            </a:extLst>
          </p:cNvPr>
          <p:cNvSpPr txBox="1">
            <a:spLocks noGrp="1"/>
          </p:cNvSpPr>
          <p:nvPr>
            <p:ph type="title"/>
          </p:nvPr>
        </p:nvSpPr>
        <p:spPr>
          <a:xfrm>
            <a:off x="311700" y="170909"/>
            <a:ext cx="8520600" cy="3986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sz="2400"/>
              <a:t>Human-in-the-loop workflow</a:t>
            </a:r>
            <a:endParaRPr sz="2400"/>
          </a:p>
        </p:txBody>
      </p:sp>
    </p:spTree>
    <p:extLst>
      <p:ext uri="{BB962C8B-B14F-4D97-AF65-F5344CB8AC3E}">
        <p14:creationId xmlns:p14="http://schemas.microsoft.com/office/powerpoint/2010/main" val="2260366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7" end="7"/>
                                            </p:txEl>
                                          </p:spTgt>
                                        </p:tgtEl>
                                        <p:attrNameLst>
                                          <p:attrName>style.visibility</p:attrName>
                                        </p:attrNameLst>
                                      </p:cBhvr>
                                      <p:to>
                                        <p:strVal val="visible"/>
                                      </p:to>
                                    </p:set>
                                    <p:animEffect transition="in" filter="fade">
                                      <p:cBhvr>
                                        <p:cTn id="7" dur="500"/>
                                        <p:tgtEl>
                                          <p:spTgt spid="8">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8" end="8"/>
                                            </p:txEl>
                                          </p:spTgt>
                                        </p:tgtEl>
                                        <p:attrNameLst>
                                          <p:attrName>style.visibility</p:attrName>
                                        </p:attrNameLst>
                                      </p:cBhvr>
                                      <p:to>
                                        <p:strVal val="visible"/>
                                      </p:to>
                                    </p:set>
                                    <p:animEffect transition="in" filter="fade">
                                      <p:cBhvr>
                                        <p:cTn id="10" dur="500"/>
                                        <p:tgtEl>
                                          <p:spTgt spid="8">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9" end="9"/>
                                            </p:txEl>
                                          </p:spTgt>
                                        </p:tgtEl>
                                        <p:attrNameLst>
                                          <p:attrName>style.visibility</p:attrName>
                                        </p:attrNameLst>
                                      </p:cBhvr>
                                      <p:to>
                                        <p:strVal val="visible"/>
                                      </p:to>
                                    </p:set>
                                    <p:animEffect transition="in" filter="fade">
                                      <p:cBhvr>
                                        <p:cTn id="13" dur="500"/>
                                        <p:tgtEl>
                                          <p:spTgt spid="8">
                                            <p:txEl>
                                              <p:pRg st="9" end="9"/>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xEl>
                                              <p:pRg st="10" end="10"/>
                                            </p:txEl>
                                          </p:spTgt>
                                        </p:tgtEl>
                                        <p:attrNameLst>
                                          <p:attrName>style.visibility</p:attrName>
                                        </p:attrNameLst>
                                      </p:cBhvr>
                                      <p:to>
                                        <p:strVal val="visible"/>
                                      </p:to>
                                    </p:set>
                                    <p:animEffect transition="in" filter="fade">
                                      <p:cBhvr>
                                        <p:cTn id="16" dur="500"/>
                                        <p:tgtEl>
                                          <p:spTgt spid="8">
                                            <p:txEl>
                                              <p:pRg st="10" end="1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
                                            <p:txEl>
                                              <p:pRg st="11" end="11"/>
                                            </p:txEl>
                                          </p:spTgt>
                                        </p:tgtEl>
                                        <p:attrNameLst>
                                          <p:attrName>style.visibility</p:attrName>
                                        </p:attrNameLst>
                                      </p:cBhvr>
                                      <p:to>
                                        <p:strVal val="visible"/>
                                      </p:to>
                                    </p:set>
                                    <p:animEffect transition="in" filter="fade">
                                      <p:cBhvr>
                                        <p:cTn id="19" dur="500"/>
                                        <p:tgtEl>
                                          <p:spTgt spid="8">
                                            <p:txEl>
                                              <p:pRg st="11" end="1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8">
                                            <p:txEl>
                                              <p:pRg st="12" end="12"/>
                                            </p:txEl>
                                          </p:spTgt>
                                        </p:tgtEl>
                                        <p:attrNameLst>
                                          <p:attrName>style.visibility</p:attrName>
                                        </p:attrNameLst>
                                      </p:cBhvr>
                                      <p:to>
                                        <p:strVal val="visible"/>
                                      </p:to>
                                    </p:set>
                                    <p:animEffect transition="in" filter="fade">
                                      <p:cBhvr>
                                        <p:cTn id="22" dur="500"/>
                                        <p:tgtEl>
                                          <p:spTgt spid="8">
                                            <p:txEl>
                                              <p:pRg st="12" end="1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8">
                                            <p:txEl>
                                              <p:pRg st="13" end="13"/>
                                            </p:txEl>
                                          </p:spTgt>
                                        </p:tgtEl>
                                        <p:attrNameLst>
                                          <p:attrName>style.visibility</p:attrName>
                                        </p:attrNameLst>
                                      </p:cBhvr>
                                      <p:to>
                                        <p:strVal val="visible"/>
                                      </p:to>
                                    </p:set>
                                    <p:animEffect transition="in" filter="fade">
                                      <p:cBhvr>
                                        <p:cTn id="25" dur="500"/>
                                        <p:tgtEl>
                                          <p:spTgt spid="8">
                                            <p:txEl>
                                              <p:pRg st="13" end="1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xEl>
                                              <p:pRg st="15" end="15"/>
                                            </p:txEl>
                                          </p:spTgt>
                                        </p:tgtEl>
                                        <p:attrNameLst>
                                          <p:attrName>style.visibility</p:attrName>
                                        </p:attrNameLst>
                                      </p:cBhvr>
                                      <p:to>
                                        <p:strVal val="visible"/>
                                      </p:to>
                                    </p:set>
                                    <p:animEffect transition="in" filter="fade">
                                      <p:cBhvr>
                                        <p:cTn id="30" dur="500"/>
                                        <p:tgtEl>
                                          <p:spTgt spid="8">
                                            <p:txEl>
                                              <p:pRg st="15" end="15"/>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8">
                                            <p:txEl>
                                              <p:pRg st="16" end="16"/>
                                            </p:txEl>
                                          </p:spTgt>
                                        </p:tgtEl>
                                        <p:attrNameLst>
                                          <p:attrName>style.visibility</p:attrName>
                                        </p:attrNameLst>
                                      </p:cBhvr>
                                      <p:to>
                                        <p:strVal val="visible"/>
                                      </p:to>
                                    </p:set>
                                    <p:animEffect transition="in" filter="fade">
                                      <p:cBhvr>
                                        <p:cTn id="33" dur="500"/>
                                        <p:tgtEl>
                                          <p:spTgt spid="8">
                                            <p:txEl>
                                              <p:pRg st="16" end="1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8">
                                            <p:txEl>
                                              <p:pRg st="17" end="17"/>
                                            </p:txEl>
                                          </p:spTgt>
                                        </p:tgtEl>
                                        <p:attrNameLst>
                                          <p:attrName>style.visibility</p:attrName>
                                        </p:attrNameLst>
                                      </p:cBhvr>
                                      <p:to>
                                        <p:strVal val="visible"/>
                                      </p:to>
                                    </p:set>
                                    <p:animEffect transition="in" filter="fade">
                                      <p:cBhvr>
                                        <p:cTn id="36" dur="500"/>
                                        <p:tgtEl>
                                          <p:spTgt spid="8">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47BA4A-5EE1-D184-0449-AF3454D6140F}"/>
              </a:ext>
            </a:extLst>
          </p:cNvPr>
          <p:cNvSpPr>
            <a:spLocks noGrp="1"/>
          </p:cNvSpPr>
          <p:nvPr>
            <p:ph type="title"/>
          </p:nvPr>
        </p:nvSpPr>
        <p:spPr/>
        <p:txBody>
          <a:bodyPr/>
          <a:lstStyle/>
          <a:p>
            <a:r>
              <a:rPr lang="en-US"/>
              <a:t>Table of Contents</a:t>
            </a:r>
            <a:endParaRPr lang="en-FI"/>
          </a:p>
        </p:txBody>
      </p:sp>
      <p:sp>
        <p:nvSpPr>
          <p:cNvPr id="5" name="Text Placeholder 4">
            <a:extLst>
              <a:ext uri="{FF2B5EF4-FFF2-40B4-BE49-F238E27FC236}">
                <a16:creationId xmlns:a16="http://schemas.microsoft.com/office/drawing/2014/main" id="{D132D40E-F757-2C98-596B-3C32C519F1AF}"/>
              </a:ext>
            </a:extLst>
          </p:cNvPr>
          <p:cNvSpPr>
            <a:spLocks noGrp="1"/>
          </p:cNvSpPr>
          <p:nvPr>
            <p:ph type="body" idx="2"/>
          </p:nvPr>
        </p:nvSpPr>
        <p:spPr>
          <a:xfrm>
            <a:off x="4709886" y="724200"/>
            <a:ext cx="4434114" cy="3695100"/>
          </a:xfrm>
        </p:spPr>
        <p:txBody>
          <a:bodyPr>
            <a:normAutofit/>
          </a:bodyPr>
          <a:lstStyle/>
          <a:p>
            <a:pPr>
              <a:buAutoNum type="arabicParenR"/>
            </a:pPr>
            <a:r>
              <a:rPr lang="en-US"/>
              <a:t> State of the art</a:t>
            </a:r>
          </a:p>
          <a:p>
            <a:pPr>
              <a:buAutoNum type="arabicParenR"/>
            </a:pPr>
            <a:r>
              <a:rPr lang="en-US"/>
              <a:t> Research project</a:t>
            </a:r>
            <a:br>
              <a:rPr lang="en-US"/>
            </a:br>
            <a:r>
              <a:rPr lang="en-US"/>
              <a:t> motivation and objectives</a:t>
            </a:r>
          </a:p>
          <a:p>
            <a:pPr>
              <a:buAutoNum type="arabicParenR"/>
            </a:pPr>
            <a:r>
              <a:rPr lang="en-US"/>
              <a:t> REINVENT software</a:t>
            </a:r>
          </a:p>
          <a:p>
            <a:pPr>
              <a:buAutoNum type="arabicParenR"/>
            </a:pPr>
            <a:r>
              <a:rPr lang="en-US"/>
              <a:t> Three feedback mechanisms</a:t>
            </a:r>
          </a:p>
          <a:p>
            <a:pPr>
              <a:buAutoNum type="arabicParenR"/>
            </a:pPr>
            <a:r>
              <a:rPr lang="en-US"/>
              <a:t> HITL workflow</a:t>
            </a:r>
          </a:p>
          <a:p>
            <a:pPr>
              <a:buAutoNum type="arabicParenR"/>
            </a:pPr>
            <a:r>
              <a:rPr lang="en-US"/>
              <a:t> Results</a:t>
            </a:r>
          </a:p>
          <a:p>
            <a:pPr>
              <a:buAutoNum type="arabicParenR"/>
            </a:pPr>
            <a:r>
              <a:rPr lang="en-US"/>
              <a:t> Discussion</a:t>
            </a:r>
          </a:p>
          <a:p>
            <a:pPr>
              <a:buAutoNum type="arabicParenR"/>
            </a:pPr>
            <a:r>
              <a:rPr lang="en-US"/>
              <a:t> Conclusion</a:t>
            </a:r>
          </a:p>
          <a:p>
            <a:pPr marL="114300" indent="0">
              <a:buNone/>
            </a:pPr>
            <a:r>
              <a:rPr lang="en-US"/>
              <a:t>References</a:t>
            </a:r>
          </a:p>
          <a:p>
            <a:endParaRPr lang="en-FI"/>
          </a:p>
        </p:txBody>
      </p:sp>
      <p:sp>
        <p:nvSpPr>
          <p:cNvPr id="2" name="Slide Number Placeholder 1">
            <a:extLst>
              <a:ext uri="{FF2B5EF4-FFF2-40B4-BE49-F238E27FC236}">
                <a16:creationId xmlns:a16="http://schemas.microsoft.com/office/drawing/2014/main" id="{225FADDF-4A2B-5432-61D6-537B758624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34974716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1"/>
          <p:cNvSpPr txBox="1">
            <a:spLocks noGrp="1"/>
          </p:cNvSpPr>
          <p:nvPr>
            <p:ph type="title"/>
          </p:nvPr>
        </p:nvSpPr>
        <p:spPr>
          <a:xfrm>
            <a:off x="311700" y="303075"/>
            <a:ext cx="8520600" cy="3986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sz="2400"/>
              <a:t>Active learning (AL)</a:t>
            </a:r>
            <a:endParaRPr sz="2400"/>
          </a:p>
        </p:txBody>
      </p:sp>
      <p:sp>
        <p:nvSpPr>
          <p:cNvPr id="2" name="Slide Number Placeholder 1">
            <a:extLst>
              <a:ext uri="{FF2B5EF4-FFF2-40B4-BE49-F238E27FC236}">
                <a16:creationId xmlns:a16="http://schemas.microsoft.com/office/drawing/2014/main" id="{CCF9BBCF-DD7C-8708-91FB-05BDB47C6A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
        <p:nvSpPr>
          <p:cNvPr id="111" name="Google Shape;111;p21"/>
          <p:cNvSpPr txBox="1">
            <a:spLocks noGrp="1"/>
          </p:cNvSpPr>
          <p:nvPr>
            <p:ph type="body" idx="4294967295"/>
          </p:nvPr>
        </p:nvSpPr>
        <p:spPr>
          <a:xfrm>
            <a:off x="228600" y="911947"/>
            <a:ext cx="4765964" cy="3840162"/>
          </a:xfrm>
          <a:prstGeom prst="rect">
            <a:avLst/>
          </a:prstGeom>
        </p:spPr>
        <p:txBody>
          <a:bodyPr spcFirstLastPara="1" wrap="square" lIns="91425" tIns="91425" rIns="91425" bIns="91425" anchor="t" anchorCtr="0">
            <a:noAutofit/>
          </a:bodyPr>
          <a:lstStyle/>
          <a:p>
            <a:pPr marL="0" lvl="0" indent="0" algn="just" rtl="0">
              <a:lnSpc>
                <a:spcPct val="105000"/>
              </a:lnSpc>
              <a:spcBef>
                <a:spcPts val="0"/>
              </a:spcBef>
              <a:spcAft>
                <a:spcPts val="0"/>
              </a:spcAft>
              <a:buSzPts val="852"/>
              <a:buNone/>
            </a:pPr>
            <a:r>
              <a:rPr lang="en" sz="1200">
                <a:latin typeface="+mj-lt"/>
              </a:rPr>
              <a:t>Active learning is semi-supervised learning as it uses both labeled and unlabeled data for training ML model (Tharwat et al. 2023)</a:t>
            </a:r>
          </a:p>
          <a:p>
            <a:pPr marL="0" lvl="0" indent="0" algn="just" rtl="0">
              <a:lnSpc>
                <a:spcPct val="105000"/>
              </a:lnSpc>
              <a:spcBef>
                <a:spcPts val="0"/>
              </a:spcBef>
              <a:spcAft>
                <a:spcPts val="0"/>
              </a:spcAft>
              <a:buSzPts val="852"/>
              <a:buNone/>
            </a:pPr>
            <a:endParaRPr lang="en" sz="1200">
              <a:latin typeface="+mj-lt"/>
            </a:endParaRPr>
          </a:p>
          <a:p>
            <a:pPr marL="0" lvl="0" indent="0" algn="just" rtl="0">
              <a:lnSpc>
                <a:spcPct val="105000"/>
              </a:lnSpc>
              <a:spcBef>
                <a:spcPts val="0"/>
              </a:spcBef>
              <a:spcAft>
                <a:spcPts val="0"/>
              </a:spcAft>
              <a:buSzPts val="852"/>
              <a:buNone/>
            </a:pPr>
            <a:r>
              <a:rPr lang="en" sz="1200">
                <a:latin typeface="+mj-lt"/>
              </a:rPr>
              <a:t>New samples get annotated in an iterative process, where an acquisition function choose an unlabelled data, and once labeled by an Oracle, will result in a model accuracy increment </a:t>
            </a:r>
          </a:p>
          <a:p>
            <a:pPr marL="0" lvl="0" indent="0" algn="just" rtl="0">
              <a:lnSpc>
                <a:spcPct val="105000"/>
              </a:lnSpc>
              <a:spcBef>
                <a:spcPts val="0"/>
              </a:spcBef>
              <a:spcAft>
                <a:spcPts val="0"/>
              </a:spcAft>
              <a:buSzPts val="852"/>
              <a:buNone/>
            </a:pPr>
            <a:endParaRPr lang="en" sz="1200">
              <a:latin typeface="+mj-lt"/>
            </a:endParaRPr>
          </a:p>
          <a:p>
            <a:pPr marL="0" lvl="0" indent="0" algn="just" rtl="0">
              <a:lnSpc>
                <a:spcPct val="105000"/>
              </a:lnSpc>
              <a:spcBef>
                <a:spcPts val="0"/>
              </a:spcBef>
              <a:spcAft>
                <a:spcPts val="0"/>
              </a:spcAft>
              <a:buSzPts val="852"/>
              <a:buNone/>
            </a:pPr>
            <a:r>
              <a:rPr lang="en-US" sz="1200">
                <a:latin typeface="+mj-lt"/>
              </a:rPr>
              <a:t>In this project, random, uncertainty and greedy acquisition functions are used to choose most promising generated SMILES</a:t>
            </a:r>
          </a:p>
          <a:p>
            <a:pPr marL="0" lvl="0" indent="0" algn="just" rtl="0">
              <a:lnSpc>
                <a:spcPct val="105000"/>
              </a:lnSpc>
              <a:spcBef>
                <a:spcPts val="0"/>
              </a:spcBef>
              <a:spcAft>
                <a:spcPts val="0"/>
              </a:spcAft>
              <a:buSzPts val="852"/>
              <a:buNone/>
            </a:pPr>
            <a:endParaRPr lang="en-US" sz="1200">
              <a:latin typeface="+mj-lt"/>
            </a:endParaRPr>
          </a:p>
          <a:p>
            <a:pPr marL="0" lvl="0" indent="0" algn="just" rtl="0">
              <a:lnSpc>
                <a:spcPct val="105000"/>
              </a:lnSpc>
              <a:spcBef>
                <a:spcPts val="0"/>
              </a:spcBef>
              <a:spcAft>
                <a:spcPts val="0"/>
              </a:spcAft>
              <a:buSzPts val="852"/>
              <a:buNone/>
            </a:pPr>
            <a:r>
              <a:rPr lang="en-US" sz="1200">
                <a:latin typeface="+mj-lt"/>
              </a:rPr>
              <a:t>1. </a:t>
            </a:r>
            <a:r>
              <a:rPr lang="en-US" sz="1200">
                <a:solidFill>
                  <a:schemeClr val="tx1"/>
                </a:solidFill>
                <a:latin typeface="+mj-lt"/>
              </a:rPr>
              <a:t>Random</a:t>
            </a:r>
            <a:r>
              <a:rPr lang="en-US" sz="1200">
                <a:latin typeface="+mj-lt"/>
              </a:rPr>
              <a:t> acquisition selects randomly from the pool of unselected SMILES. This helps introduce diversity in new training molecules.</a:t>
            </a:r>
          </a:p>
          <a:p>
            <a:pPr marL="0" lvl="0" indent="0" algn="just" rtl="0">
              <a:lnSpc>
                <a:spcPct val="105000"/>
              </a:lnSpc>
              <a:spcBef>
                <a:spcPts val="0"/>
              </a:spcBef>
              <a:spcAft>
                <a:spcPts val="0"/>
              </a:spcAft>
              <a:buSzPts val="852"/>
              <a:buNone/>
            </a:pPr>
            <a:endParaRPr lang="en-US" sz="1200">
              <a:latin typeface="+mj-lt"/>
            </a:endParaRPr>
          </a:p>
          <a:p>
            <a:pPr marL="0" lvl="0" indent="0" algn="just" rtl="0">
              <a:lnSpc>
                <a:spcPct val="105000"/>
              </a:lnSpc>
              <a:spcBef>
                <a:spcPts val="0"/>
              </a:spcBef>
              <a:spcAft>
                <a:spcPts val="0"/>
              </a:spcAft>
              <a:buSzPts val="852"/>
              <a:buNone/>
            </a:pPr>
            <a:r>
              <a:rPr lang="en-US" sz="1200">
                <a:latin typeface="+mj-lt"/>
              </a:rPr>
              <a:t>2. </a:t>
            </a:r>
            <a:r>
              <a:rPr lang="en-US" sz="1200">
                <a:solidFill>
                  <a:schemeClr val="tx1"/>
                </a:solidFill>
                <a:latin typeface="+mj-lt"/>
              </a:rPr>
              <a:t>Uncertainty</a:t>
            </a:r>
            <a:r>
              <a:rPr lang="en-US" sz="1200">
                <a:latin typeface="+mj-lt"/>
              </a:rPr>
              <a:t> acquisition selects molecules for which the ML model has the least confidence in its prediction</a:t>
            </a:r>
          </a:p>
          <a:p>
            <a:pPr marL="0" lvl="0" indent="0" algn="just" rtl="0">
              <a:lnSpc>
                <a:spcPct val="105000"/>
              </a:lnSpc>
              <a:spcBef>
                <a:spcPts val="0"/>
              </a:spcBef>
              <a:spcAft>
                <a:spcPts val="0"/>
              </a:spcAft>
              <a:buSzPts val="852"/>
              <a:buNone/>
            </a:pPr>
            <a:endParaRPr lang="en-US" sz="1200">
              <a:latin typeface="+mj-lt"/>
            </a:endParaRPr>
          </a:p>
          <a:p>
            <a:pPr marL="0" lvl="0" indent="0" algn="just" rtl="0">
              <a:lnSpc>
                <a:spcPct val="105000"/>
              </a:lnSpc>
              <a:spcBef>
                <a:spcPts val="0"/>
              </a:spcBef>
              <a:spcAft>
                <a:spcPts val="0"/>
              </a:spcAft>
              <a:buSzPts val="852"/>
              <a:buNone/>
            </a:pPr>
            <a:r>
              <a:rPr lang="en-US" sz="1200">
                <a:latin typeface="+mj-lt"/>
              </a:rPr>
              <a:t>3. </a:t>
            </a:r>
            <a:r>
              <a:rPr lang="en-US" sz="1200">
                <a:solidFill>
                  <a:schemeClr val="tx1"/>
                </a:solidFill>
                <a:latin typeface="+mj-lt"/>
              </a:rPr>
              <a:t>Greedy</a:t>
            </a:r>
            <a:r>
              <a:rPr lang="en-US" sz="1200">
                <a:latin typeface="+mj-lt"/>
              </a:rPr>
              <a:t> acquisition selects molecules that have the highest predicted DRD2 probabilities based on feedback from ML models</a:t>
            </a:r>
          </a:p>
          <a:p>
            <a:pPr marL="0" lvl="0" indent="0" algn="just" rtl="0">
              <a:lnSpc>
                <a:spcPct val="105000"/>
              </a:lnSpc>
              <a:spcBef>
                <a:spcPts val="0"/>
              </a:spcBef>
              <a:spcAft>
                <a:spcPts val="0"/>
              </a:spcAft>
              <a:buSzPts val="852"/>
              <a:buNone/>
            </a:pPr>
            <a:endParaRPr lang="en-US" sz="1200">
              <a:latin typeface="+mj-lt"/>
            </a:endParaRPr>
          </a:p>
          <a:p>
            <a:pPr marL="0" lvl="0" indent="0" algn="just" rtl="0">
              <a:lnSpc>
                <a:spcPct val="105000"/>
              </a:lnSpc>
              <a:spcBef>
                <a:spcPts val="0"/>
              </a:spcBef>
              <a:spcAft>
                <a:spcPts val="0"/>
              </a:spcAft>
              <a:buSzPts val="852"/>
              <a:buNone/>
            </a:pPr>
            <a:endParaRPr sz="1200">
              <a:latin typeface="+mj-lt"/>
            </a:endParaRPr>
          </a:p>
          <a:p>
            <a:pPr marL="0" lvl="0" indent="0" algn="just" rtl="0">
              <a:lnSpc>
                <a:spcPct val="105000"/>
              </a:lnSpc>
              <a:spcBef>
                <a:spcPts val="1200"/>
              </a:spcBef>
              <a:spcAft>
                <a:spcPts val="1200"/>
              </a:spcAft>
              <a:buSzPts val="852"/>
              <a:buNone/>
            </a:pPr>
            <a:endParaRPr sz="1200">
              <a:latin typeface="+mj-lt"/>
            </a:endParaRPr>
          </a:p>
        </p:txBody>
      </p:sp>
      <p:pic>
        <p:nvPicPr>
          <p:cNvPr id="112" name="Google Shape;112;p21"/>
          <p:cNvPicPr preferRelativeResize="0"/>
          <p:nvPr/>
        </p:nvPicPr>
        <p:blipFill rotWithShape="1">
          <a:blip r:embed="rId3">
            <a:alphaModFix/>
          </a:blip>
          <a:srcRect l="33244"/>
          <a:stretch/>
        </p:blipFill>
        <p:spPr>
          <a:xfrm>
            <a:off x="5195455" y="992947"/>
            <a:ext cx="3786895" cy="344842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1">
                                            <p:txEl>
                                              <p:pRg st="4" end="4"/>
                                            </p:txEl>
                                          </p:spTgt>
                                        </p:tgtEl>
                                        <p:attrNameLst>
                                          <p:attrName>style.visibility</p:attrName>
                                        </p:attrNameLst>
                                      </p:cBhvr>
                                      <p:to>
                                        <p:strVal val="visible"/>
                                      </p:to>
                                    </p:set>
                                    <p:animEffect transition="in" filter="fade">
                                      <p:cBhvr>
                                        <p:cTn id="7" dur="500"/>
                                        <p:tgtEl>
                                          <p:spTgt spid="111">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1">
                                            <p:txEl>
                                              <p:pRg st="6" end="6"/>
                                            </p:txEl>
                                          </p:spTgt>
                                        </p:tgtEl>
                                        <p:attrNameLst>
                                          <p:attrName>style.visibility</p:attrName>
                                        </p:attrNameLst>
                                      </p:cBhvr>
                                      <p:to>
                                        <p:strVal val="visible"/>
                                      </p:to>
                                    </p:set>
                                    <p:animEffect transition="in" filter="fade">
                                      <p:cBhvr>
                                        <p:cTn id="12" dur="500"/>
                                        <p:tgtEl>
                                          <p:spTgt spid="111">
                                            <p:txEl>
                                              <p:pRg st="6" end="6"/>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11">
                                            <p:txEl>
                                              <p:pRg st="8" end="8"/>
                                            </p:txEl>
                                          </p:spTgt>
                                        </p:tgtEl>
                                        <p:attrNameLst>
                                          <p:attrName>style.visibility</p:attrName>
                                        </p:attrNameLst>
                                      </p:cBhvr>
                                      <p:to>
                                        <p:strVal val="visible"/>
                                      </p:to>
                                    </p:set>
                                    <p:animEffect transition="in" filter="fade">
                                      <p:cBhvr>
                                        <p:cTn id="15" dur="500"/>
                                        <p:tgtEl>
                                          <p:spTgt spid="111">
                                            <p:txEl>
                                              <p:pRg st="8" end="8"/>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1">
                                            <p:txEl>
                                              <p:pRg st="10" end="10"/>
                                            </p:txEl>
                                          </p:spTgt>
                                        </p:tgtEl>
                                        <p:attrNameLst>
                                          <p:attrName>style.visibility</p:attrName>
                                        </p:attrNameLst>
                                      </p:cBhvr>
                                      <p:to>
                                        <p:strVal val="visible"/>
                                      </p:to>
                                    </p:set>
                                    <p:animEffect transition="in" filter="fade">
                                      <p:cBhvr>
                                        <p:cTn id="18" dur="500"/>
                                        <p:tgtEl>
                                          <p:spTgt spid="11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0523C-D518-08C9-3C56-917C4D657574}"/>
              </a:ext>
            </a:extLst>
          </p:cNvPr>
          <p:cNvSpPr>
            <a:spLocks noGrp="1"/>
          </p:cNvSpPr>
          <p:nvPr>
            <p:ph type="title"/>
          </p:nvPr>
        </p:nvSpPr>
        <p:spPr>
          <a:xfrm>
            <a:off x="246386" y="221091"/>
            <a:ext cx="8520600" cy="393600"/>
          </a:xfrm>
        </p:spPr>
        <p:txBody>
          <a:bodyPr>
            <a:noAutofit/>
          </a:bodyPr>
          <a:lstStyle/>
          <a:p>
            <a:r>
              <a:rPr lang="en-US" sz="2000"/>
              <a:t>Molecular descriptor filtering for REINVENT’s generated SMILES</a:t>
            </a:r>
            <a:endParaRPr lang="en-FI" sz="2000"/>
          </a:p>
        </p:txBody>
      </p:sp>
      <p:sp>
        <p:nvSpPr>
          <p:cNvPr id="3" name="Slide Number Placeholder 2">
            <a:extLst>
              <a:ext uri="{FF2B5EF4-FFF2-40B4-BE49-F238E27FC236}">
                <a16:creationId xmlns:a16="http://schemas.microsoft.com/office/drawing/2014/main" id="{5A690DFB-FF4A-0997-3496-CB5708F556AD}"/>
              </a:ext>
            </a:extLst>
          </p:cNvPr>
          <p:cNvSpPr>
            <a:spLocks noGrp="1"/>
          </p:cNvSpPr>
          <p:nvPr>
            <p:ph type="sldNum" idx="12"/>
          </p:nvPr>
        </p:nvSpPr>
        <p:spPr>
          <a:xfrm>
            <a:off x="8421658" y="327189"/>
            <a:ext cx="548700" cy="393600"/>
          </a:xfrm>
        </p:spPr>
        <p:txBody>
          <a:bodyPr/>
          <a:lstStyle/>
          <a:p>
            <a:pPr marL="0" lvl="0" indent="0" algn="r" rtl="0">
              <a:spcBef>
                <a:spcPts val="0"/>
              </a:spcBef>
              <a:spcAft>
                <a:spcPts val="0"/>
              </a:spcAft>
              <a:buNone/>
            </a:pPr>
            <a:fld id="{00000000-1234-1234-1234-123412341234}" type="slidenum">
              <a:rPr lang="en" smtClean="0"/>
              <a:t>21</a:t>
            </a:fld>
            <a:endParaRPr lang="en"/>
          </a:p>
        </p:txBody>
      </p:sp>
      <p:graphicFrame>
        <p:nvGraphicFramePr>
          <p:cNvPr id="4" name="Table 3">
            <a:extLst>
              <a:ext uri="{FF2B5EF4-FFF2-40B4-BE49-F238E27FC236}">
                <a16:creationId xmlns:a16="http://schemas.microsoft.com/office/drawing/2014/main" id="{9E3A1B7E-1221-60AB-AA63-2C532C606E36}"/>
              </a:ext>
            </a:extLst>
          </p:cNvPr>
          <p:cNvGraphicFramePr>
            <a:graphicFrameLocks noGrp="1"/>
          </p:cNvGraphicFramePr>
          <p:nvPr>
            <p:extLst>
              <p:ext uri="{D42A27DB-BD31-4B8C-83A1-F6EECF244321}">
                <p14:modId xmlns:p14="http://schemas.microsoft.com/office/powerpoint/2010/main" val="1705009601"/>
              </p:ext>
            </p:extLst>
          </p:nvPr>
        </p:nvGraphicFramePr>
        <p:xfrm>
          <a:off x="311703" y="1675100"/>
          <a:ext cx="8658655" cy="3337560"/>
        </p:xfrm>
        <a:graphic>
          <a:graphicData uri="http://schemas.openxmlformats.org/drawingml/2006/table">
            <a:tbl>
              <a:tblPr firstRow="1" bandRow="1">
                <a:tableStyleId>{21E4AEA4-8DFA-4A89-87EB-49C32662AFE0}</a:tableStyleId>
              </a:tblPr>
              <a:tblGrid>
                <a:gridCol w="1731731">
                  <a:extLst>
                    <a:ext uri="{9D8B030D-6E8A-4147-A177-3AD203B41FA5}">
                      <a16:colId xmlns:a16="http://schemas.microsoft.com/office/drawing/2014/main" val="134515595"/>
                    </a:ext>
                  </a:extLst>
                </a:gridCol>
                <a:gridCol w="1731731">
                  <a:extLst>
                    <a:ext uri="{9D8B030D-6E8A-4147-A177-3AD203B41FA5}">
                      <a16:colId xmlns:a16="http://schemas.microsoft.com/office/drawing/2014/main" val="2320056706"/>
                    </a:ext>
                  </a:extLst>
                </a:gridCol>
                <a:gridCol w="1515292">
                  <a:extLst>
                    <a:ext uri="{9D8B030D-6E8A-4147-A177-3AD203B41FA5}">
                      <a16:colId xmlns:a16="http://schemas.microsoft.com/office/drawing/2014/main" val="1422737162"/>
                    </a:ext>
                  </a:extLst>
                </a:gridCol>
                <a:gridCol w="1576877">
                  <a:extLst>
                    <a:ext uri="{9D8B030D-6E8A-4147-A177-3AD203B41FA5}">
                      <a16:colId xmlns:a16="http://schemas.microsoft.com/office/drawing/2014/main" val="1227083209"/>
                    </a:ext>
                  </a:extLst>
                </a:gridCol>
                <a:gridCol w="2103024">
                  <a:extLst>
                    <a:ext uri="{9D8B030D-6E8A-4147-A177-3AD203B41FA5}">
                      <a16:colId xmlns:a16="http://schemas.microsoft.com/office/drawing/2014/main" val="741391348"/>
                    </a:ext>
                  </a:extLst>
                </a:gridCol>
              </a:tblGrid>
              <a:tr h="184125">
                <a:tc>
                  <a:txBody>
                    <a:bodyPr/>
                    <a:lstStyle/>
                    <a:p>
                      <a:pPr algn="ctr"/>
                      <a:endParaRPr lang="en-FI" sz="1100">
                        <a:solidFill>
                          <a:schemeClr val="bg2">
                            <a:lumMod val="50000"/>
                          </a:schemeClr>
                        </a:solidFill>
                      </a:endParaRPr>
                    </a:p>
                  </a:txBody>
                  <a:tcPr/>
                </a:tc>
                <a:tc>
                  <a:txBody>
                    <a:bodyPr/>
                    <a:lstStyle/>
                    <a:p>
                      <a:pPr algn="ctr"/>
                      <a:r>
                        <a:rPr lang="en-US" sz="1100">
                          <a:solidFill>
                            <a:schemeClr val="accent6">
                              <a:lumMod val="20000"/>
                              <a:lumOff val="80000"/>
                            </a:schemeClr>
                          </a:solidFill>
                        </a:rPr>
                        <a:t>Description</a:t>
                      </a:r>
                      <a:endParaRPr lang="en-FI" sz="1100">
                        <a:solidFill>
                          <a:schemeClr val="accent6">
                            <a:lumMod val="20000"/>
                            <a:lumOff val="80000"/>
                          </a:schemeClr>
                        </a:solidFill>
                      </a:endParaRPr>
                    </a:p>
                  </a:txBody>
                  <a:tcPr/>
                </a:tc>
                <a:tc>
                  <a:txBody>
                    <a:bodyPr/>
                    <a:lstStyle/>
                    <a:p>
                      <a:pPr algn="ctr"/>
                      <a:r>
                        <a:rPr lang="en-US" sz="1100">
                          <a:solidFill>
                            <a:schemeClr val="accent6">
                              <a:lumMod val="20000"/>
                              <a:lumOff val="80000"/>
                            </a:schemeClr>
                          </a:solidFill>
                        </a:rPr>
                        <a:t>Lower threshold</a:t>
                      </a:r>
                      <a:endParaRPr lang="en-FI" sz="1100">
                        <a:solidFill>
                          <a:schemeClr val="accent6">
                            <a:lumMod val="20000"/>
                            <a:lumOff val="80000"/>
                          </a:schemeClr>
                        </a:solidFill>
                      </a:endParaRPr>
                    </a:p>
                  </a:txBody>
                  <a:tcPr/>
                </a:tc>
                <a:tc>
                  <a:txBody>
                    <a:bodyPr/>
                    <a:lstStyle/>
                    <a:p>
                      <a:pPr algn="ctr"/>
                      <a:r>
                        <a:rPr lang="en-US" sz="1100">
                          <a:solidFill>
                            <a:schemeClr val="accent6">
                              <a:lumMod val="20000"/>
                              <a:lumOff val="80000"/>
                            </a:schemeClr>
                          </a:solidFill>
                        </a:rPr>
                        <a:t>Higher threshold</a:t>
                      </a:r>
                      <a:endParaRPr lang="en-FI" sz="1100">
                        <a:solidFill>
                          <a:schemeClr val="accent6">
                            <a:lumMod val="20000"/>
                            <a:lumOff val="80000"/>
                          </a:schemeClr>
                        </a:solidFill>
                      </a:endParaRPr>
                    </a:p>
                  </a:txBody>
                  <a:tcPr/>
                </a:tc>
                <a:tc>
                  <a:txBody>
                    <a:bodyPr/>
                    <a:lstStyle/>
                    <a:p>
                      <a:pPr algn="ctr"/>
                      <a:r>
                        <a:rPr lang="en-US" sz="1100">
                          <a:solidFill>
                            <a:schemeClr val="accent6">
                              <a:lumMod val="20000"/>
                              <a:lumOff val="80000"/>
                            </a:schemeClr>
                          </a:solidFill>
                        </a:rPr>
                        <a:t>Known rules</a:t>
                      </a:r>
                      <a:endParaRPr lang="en-FI" sz="1100">
                        <a:solidFill>
                          <a:schemeClr val="accent6">
                            <a:lumMod val="20000"/>
                            <a:lumOff val="80000"/>
                          </a:schemeClr>
                        </a:solidFill>
                      </a:endParaRPr>
                    </a:p>
                  </a:txBody>
                  <a:tcPr/>
                </a:tc>
                <a:extLst>
                  <a:ext uri="{0D108BD9-81ED-4DB2-BD59-A6C34878D82A}">
                    <a16:rowId xmlns:a16="http://schemas.microsoft.com/office/drawing/2014/main" val="2909313938"/>
                  </a:ext>
                </a:extLst>
              </a:tr>
              <a:tr h="539508">
                <a:tc>
                  <a:txBody>
                    <a:bodyPr/>
                    <a:lstStyle/>
                    <a:p>
                      <a:pPr algn="ctr"/>
                      <a:r>
                        <a:rPr lang="en-US" sz="1100" b="1">
                          <a:solidFill>
                            <a:srgbClr val="FF0000"/>
                          </a:solidFill>
                        </a:rPr>
                        <a:t>DRD2 affinity</a:t>
                      </a:r>
                      <a:endParaRPr lang="en-FI" sz="1100" b="1">
                        <a:solidFill>
                          <a:srgbClr val="FF0000"/>
                        </a:solidFill>
                      </a:endParaRPr>
                    </a:p>
                  </a:txBody>
                  <a:tcPr anchor="ctr"/>
                </a:tc>
                <a:tc>
                  <a:txBody>
                    <a:bodyPr/>
                    <a:lstStyle/>
                    <a:p>
                      <a:pPr algn="ctr"/>
                      <a:r>
                        <a:rPr lang="en-US" sz="1100" b="1">
                          <a:solidFill>
                            <a:srgbClr val="FF0000"/>
                          </a:solidFill>
                        </a:rPr>
                        <a:t>Objective to maximize</a:t>
                      </a:r>
                      <a:endParaRPr lang="en-FI" sz="1100" b="1">
                        <a:solidFill>
                          <a:srgbClr val="FF0000"/>
                        </a:solidFill>
                      </a:endParaRPr>
                    </a:p>
                  </a:txBody>
                  <a:tcPr anchor="ctr"/>
                </a:tc>
                <a:tc>
                  <a:txBody>
                    <a:bodyPr/>
                    <a:lstStyle/>
                    <a:p>
                      <a:pPr algn="ctr"/>
                      <a:r>
                        <a:rPr lang="en-US" sz="1100" b="1">
                          <a:solidFill>
                            <a:srgbClr val="FF0000"/>
                          </a:solidFill>
                        </a:rPr>
                        <a:t>0.75</a:t>
                      </a:r>
                      <a:endParaRPr lang="en-FI" sz="1100" b="1">
                        <a:solidFill>
                          <a:srgbClr val="FF0000"/>
                        </a:solidFill>
                      </a:endParaRPr>
                    </a:p>
                  </a:txBody>
                  <a:tcPr anchor="ctr"/>
                </a:tc>
                <a:tc>
                  <a:txBody>
                    <a:bodyPr/>
                    <a:lstStyle/>
                    <a:p>
                      <a:pPr algn="ctr"/>
                      <a:r>
                        <a:rPr lang="en-US" sz="1100" b="1">
                          <a:solidFill>
                            <a:srgbClr val="FF0000"/>
                          </a:solidFill>
                        </a:rPr>
                        <a:t>1.0</a:t>
                      </a:r>
                      <a:endParaRPr lang="en-FI" sz="1100" b="1">
                        <a:solidFill>
                          <a:srgbClr val="FF0000"/>
                        </a:solidFill>
                      </a:endParaRPr>
                    </a:p>
                  </a:txBody>
                  <a:tcPr anchor="ctr"/>
                </a:tc>
                <a:tc>
                  <a:txBody>
                    <a:bodyPr/>
                    <a:lstStyle/>
                    <a:p>
                      <a:pPr algn="ctr"/>
                      <a:r>
                        <a:rPr lang="en-US" sz="1100" b="1">
                          <a:solidFill>
                            <a:srgbClr val="FF0000"/>
                          </a:solidFill>
                        </a:rPr>
                        <a:t>0.75 is average score </a:t>
                      </a:r>
                    </a:p>
                    <a:p>
                      <a:pPr algn="ctr"/>
                      <a:r>
                        <a:rPr lang="en-US" sz="1100" b="1">
                          <a:solidFill>
                            <a:srgbClr val="FF0000"/>
                          </a:solidFill>
                        </a:rPr>
                        <a:t>of SMILES actually </a:t>
                      </a:r>
                    </a:p>
                    <a:p>
                      <a:pPr algn="ctr"/>
                      <a:r>
                        <a:rPr lang="en-US" sz="1100" b="1">
                          <a:solidFill>
                            <a:srgbClr val="FF0000"/>
                          </a:solidFill>
                        </a:rPr>
                        <a:t>having DRD2 affinity predicted by Oracle</a:t>
                      </a:r>
                      <a:endParaRPr lang="en-FI" sz="1100" b="1">
                        <a:solidFill>
                          <a:srgbClr val="FF0000"/>
                        </a:solidFill>
                      </a:endParaRPr>
                    </a:p>
                  </a:txBody>
                  <a:tcPr anchor="ctr"/>
                </a:tc>
                <a:extLst>
                  <a:ext uri="{0D108BD9-81ED-4DB2-BD59-A6C34878D82A}">
                    <a16:rowId xmlns:a16="http://schemas.microsoft.com/office/drawing/2014/main" val="968078030"/>
                  </a:ext>
                </a:extLst>
              </a:tr>
              <a:tr h="18412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a:solidFill>
                            <a:schemeClr val="bg2">
                              <a:lumMod val="75000"/>
                            </a:schemeClr>
                          </a:solidFill>
                        </a:rPr>
                        <a:t>logP</a:t>
                      </a:r>
                      <a:endParaRPr lang="en-FI" sz="1100" b="1">
                        <a:solidFill>
                          <a:schemeClr val="bg2">
                            <a:lumMod val="75000"/>
                          </a:schemeClr>
                        </a:solidFill>
                      </a:endParaRPr>
                    </a:p>
                  </a:txBody>
                  <a:tcPr anchor="ctr"/>
                </a:tc>
                <a:tc>
                  <a:txBody>
                    <a:bodyPr/>
                    <a:lstStyle/>
                    <a:p>
                      <a:pPr algn="ctr"/>
                      <a:r>
                        <a:rPr lang="en-US" sz="1100" b="1">
                          <a:solidFill>
                            <a:schemeClr val="bg2">
                              <a:lumMod val="75000"/>
                            </a:schemeClr>
                          </a:solidFill>
                        </a:rPr>
                        <a:t>Filtering</a:t>
                      </a:r>
                      <a:endParaRPr lang="en-FI" sz="1100" b="1">
                        <a:solidFill>
                          <a:schemeClr val="bg2">
                            <a:lumMod val="75000"/>
                          </a:schemeClr>
                        </a:solidFill>
                      </a:endParaRPr>
                    </a:p>
                  </a:txBody>
                  <a:tcPr anchor="ctr"/>
                </a:tc>
                <a:tc>
                  <a:txBody>
                    <a:bodyPr/>
                    <a:lstStyle/>
                    <a:p>
                      <a:pPr algn="ctr"/>
                      <a:r>
                        <a:rPr lang="en-US" sz="1100" b="1">
                          <a:solidFill>
                            <a:schemeClr val="bg2">
                              <a:lumMod val="75000"/>
                            </a:schemeClr>
                          </a:solidFill>
                        </a:rPr>
                        <a:t>1.0</a:t>
                      </a:r>
                      <a:endParaRPr lang="en-FI" sz="1100" b="1">
                        <a:solidFill>
                          <a:schemeClr val="bg2">
                            <a:lumMod val="75000"/>
                          </a:schemeClr>
                        </a:solidFill>
                      </a:endParaRPr>
                    </a:p>
                  </a:txBody>
                  <a:tcPr anchor="ctr"/>
                </a:tc>
                <a:tc>
                  <a:txBody>
                    <a:bodyPr/>
                    <a:lstStyle/>
                    <a:p>
                      <a:pPr algn="ctr"/>
                      <a:r>
                        <a:rPr lang="en-US" sz="1100" b="1">
                          <a:solidFill>
                            <a:schemeClr val="bg2">
                              <a:lumMod val="75000"/>
                            </a:schemeClr>
                          </a:solidFill>
                        </a:rPr>
                        <a:t>5.0</a:t>
                      </a:r>
                      <a:endParaRPr lang="en-FI" sz="11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i-FI" sz="1100" b="1">
                          <a:solidFill>
                            <a:schemeClr val="bg2">
                              <a:lumMod val="75000"/>
                            </a:schemeClr>
                          </a:solidFill>
                        </a:rPr>
                        <a:t>Lipinski's rule of five</a:t>
                      </a:r>
                      <a:endParaRPr lang="en-FI" sz="1100" b="1">
                        <a:solidFill>
                          <a:schemeClr val="bg2">
                            <a:lumMod val="75000"/>
                          </a:schemeClr>
                        </a:solidFill>
                      </a:endParaRPr>
                    </a:p>
                  </a:txBody>
                  <a:tcPr anchor="ctr"/>
                </a:tc>
                <a:extLst>
                  <a:ext uri="{0D108BD9-81ED-4DB2-BD59-A6C34878D82A}">
                    <a16:rowId xmlns:a16="http://schemas.microsoft.com/office/drawing/2014/main" val="891339924"/>
                  </a:ext>
                </a:extLst>
              </a:tr>
              <a:tr h="184125">
                <a:tc>
                  <a:txBody>
                    <a:bodyPr/>
                    <a:lstStyle/>
                    <a:p>
                      <a:pPr algn="ctr"/>
                      <a:r>
                        <a:rPr lang="en-US" sz="1100" b="1">
                          <a:solidFill>
                            <a:schemeClr val="bg2">
                              <a:lumMod val="75000"/>
                            </a:schemeClr>
                          </a:solidFill>
                        </a:rPr>
                        <a:t>Molecule weight</a:t>
                      </a:r>
                      <a:endParaRPr lang="en-FI" sz="11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a:solidFill>
                            <a:schemeClr val="bg2">
                              <a:lumMod val="75000"/>
                            </a:schemeClr>
                          </a:solidFill>
                        </a:rPr>
                        <a:t>Filtering</a:t>
                      </a:r>
                      <a:endParaRPr lang="en-FI" sz="1100" b="1">
                        <a:solidFill>
                          <a:schemeClr val="bg2">
                            <a:lumMod val="75000"/>
                          </a:schemeClr>
                        </a:solidFill>
                      </a:endParaRPr>
                    </a:p>
                  </a:txBody>
                  <a:tcPr anchor="ctr"/>
                </a:tc>
                <a:tc>
                  <a:txBody>
                    <a:bodyPr/>
                    <a:lstStyle/>
                    <a:p>
                      <a:pPr algn="ctr"/>
                      <a:r>
                        <a:rPr lang="en-US" sz="1100" b="1">
                          <a:solidFill>
                            <a:schemeClr val="bg2">
                              <a:lumMod val="75000"/>
                            </a:schemeClr>
                          </a:solidFill>
                        </a:rPr>
                        <a:t>0</a:t>
                      </a:r>
                      <a:endParaRPr lang="en-FI" sz="1100" b="1">
                        <a:solidFill>
                          <a:schemeClr val="bg2">
                            <a:lumMod val="75000"/>
                          </a:schemeClr>
                        </a:solidFill>
                      </a:endParaRPr>
                    </a:p>
                  </a:txBody>
                  <a:tcPr anchor="ctr"/>
                </a:tc>
                <a:tc>
                  <a:txBody>
                    <a:bodyPr/>
                    <a:lstStyle/>
                    <a:p>
                      <a:pPr algn="ctr"/>
                      <a:r>
                        <a:rPr lang="en-US" sz="1100" b="1">
                          <a:solidFill>
                            <a:schemeClr val="bg2">
                              <a:lumMod val="75000"/>
                            </a:schemeClr>
                          </a:solidFill>
                        </a:rPr>
                        <a:t>500.0</a:t>
                      </a:r>
                      <a:endParaRPr lang="en-FI" sz="11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i-FI" sz="1100" b="1">
                          <a:solidFill>
                            <a:schemeClr val="bg2">
                              <a:lumMod val="75000"/>
                            </a:schemeClr>
                          </a:solidFill>
                        </a:rPr>
                        <a:t>Lipinski's rule of five</a:t>
                      </a:r>
                      <a:endParaRPr lang="en-FI" sz="1100" b="1">
                        <a:solidFill>
                          <a:schemeClr val="bg2">
                            <a:lumMod val="75000"/>
                          </a:schemeClr>
                        </a:solidFill>
                      </a:endParaRPr>
                    </a:p>
                  </a:txBody>
                  <a:tcPr anchor="ctr"/>
                </a:tc>
                <a:extLst>
                  <a:ext uri="{0D108BD9-81ED-4DB2-BD59-A6C34878D82A}">
                    <a16:rowId xmlns:a16="http://schemas.microsoft.com/office/drawing/2014/main" val="1982337270"/>
                  </a:ext>
                </a:extLst>
              </a:tr>
              <a:tr h="30687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a:solidFill>
                            <a:schemeClr val="bg2">
                              <a:lumMod val="75000"/>
                            </a:schemeClr>
                          </a:solidFill>
                        </a:rPr>
                        <a:t>Hydrogen bond donors number</a:t>
                      </a:r>
                      <a:endParaRPr lang="en-FI" sz="11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a:solidFill>
                            <a:schemeClr val="bg2">
                              <a:lumMod val="75000"/>
                            </a:schemeClr>
                          </a:solidFill>
                        </a:rPr>
                        <a:t>Filtering</a:t>
                      </a:r>
                      <a:endParaRPr lang="en-FI" sz="1100" b="1">
                        <a:solidFill>
                          <a:schemeClr val="bg2">
                            <a:lumMod val="75000"/>
                          </a:schemeClr>
                        </a:solidFill>
                      </a:endParaRPr>
                    </a:p>
                  </a:txBody>
                  <a:tcPr anchor="ctr"/>
                </a:tc>
                <a:tc>
                  <a:txBody>
                    <a:bodyPr/>
                    <a:lstStyle/>
                    <a:p>
                      <a:pPr algn="ctr"/>
                      <a:r>
                        <a:rPr lang="en-US" sz="1100" b="1">
                          <a:solidFill>
                            <a:schemeClr val="bg2">
                              <a:lumMod val="75000"/>
                            </a:schemeClr>
                          </a:solidFill>
                        </a:rPr>
                        <a:t>0</a:t>
                      </a:r>
                      <a:endParaRPr lang="en-FI" sz="1100" b="1">
                        <a:solidFill>
                          <a:schemeClr val="bg2">
                            <a:lumMod val="75000"/>
                          </a:schemeClr>
                        </a:solidFill>
                      </a:endParaRPr>
                    </a:p>
                  </a:txBody>
                  <a:tcPr anchor="ctr"/>
                </a:tc>
                <a:tc>
                  <a:txBody>
                    <a:bodyPr/>
                    <a:lstStyle/>
                    <a:p>
                      <a:pPr algn="ctr"/>
                      <a:r>
                        <a:rPr lang="en-US" sz="1100" b="1">
                          <a:solidFill>
                            <a:schemeClr val="bg2">
                              <a:lumMod val="75000"/>
                            </a:schemeClr>
                          </a:solidFill>
                        </a:rPr>
                        <a:t>5</a:t>
                      </a:r>
                      <a:endParaRPr lang="en-FI" sz="1100" b="1">
                        <a:solidFill>
                          <a:schemeClr val="bg2">
                            <a:lumMod val="75000"/>
                          </a:schemeClr>
                        </a:solidFill>
                      </a:endParaRPr>
                    </a:p>
                  </a:txBody>
                  <a:tcPr anchor="ctr"/>
                </a:tc>
                <a:tc>
                  <a:txBody>
                    <a:bodyPr/>
                    <a:lstStyle/>
                    <a:p>
                      <a:pPr algn="ctr"/>
                      <a:r>
                        <a:rPr lang="fi-FI" sz="1100" b="1">
                          <a:solidFill>
                            <a:schemeClr val="bg2">
                              <a:lumMod val="75000"/>
                            </a:schemeClr>
                          </a:solidFill>
                        </a:rPr>
                        <a:t>Lipinski's rule of five</a:t>
                      </a:r>
                      <a:endParaRPr lang="en-FI" sz="1100" b="1">
                        <a:solidFill>
                          <a:schemeClr val="bg2">
                            <a:lumMod val="75000"/>
                          </a:schemeClr>
                        </a:solidFill>
                      </a:endParaRPr>
                    </a:p>
                  </a:txBody>
                  <a:tcPr anchor="ctr"/>
                </a:tc>
                <a:extLst>
                  <a:ext uri="{0D108BD9-81ED-4DB2-BD59-A6C34878D82A}">
                    <a16:rowId xmlns:a16="http://schemas.microsoft.com/office/drawing/2014/main" val="1232583957"/>
                  </a:ext>
                </a:extLst>
              </a:tr>
              <a:tr h="306874">
                <a:tc>
                  <a:txBody>
                    <a:bodyPr/>
                    <a:lstStyle/>
                    <a:p>
                      <a:pPr algn="ctr"/>
                      <a:r>
                        <a:rPr lang="en-US" sz="1100" b="1">
                          <a:solidFill>
                            <a:schemeClr val="bg2">
                              <a:lumMod val="75000"/>
                            </a:schemeClr>
                          </a:solidFill>
                        </a:rPr>
                        <a:t>Hydrogen bond acceptors number</a:t>
                      </a:r>
                      <a:endParaRPr lang="en-FI" sz="11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a:solidFill>
                            <a:schemeClr val="bg2">
                              <a:lumMod val="75000"/>
                            </a:schemeClr>
                          </a:solidFill>
                        </a:rPr>
                        <a:t>Filtering</a:t>
                      </a:r>
                      <a:endParaRPr lang="en-FI" sz="1100" b="1">
                        <a:solidFill>
                          <a:schemeClr val="bg2">
                            <a:lumMod val="75000"/>
                          </a:schemeClr>
                        </a:solidFill>
                      </a:endParaRPr>
                    </a:p>
                    <a:p>
                      <a:pPr algn="ctr"/>
                      <a:endParaRPr lang="en-FI" sz="1100" b="1">
                        <a:solidFill>
                          <a:schemeClr val="bg2">
                            <a:lumMod val="75000"/>
                          </a:schemeClr>
                        </a:solidFill>
                      </a:endParaRPr>
                    </a:p>
                  </a:txBody>
                  <a:tcPr anchor="ctr"/>
                </a:tc>
                <a:tc>
                  <a:txBody>
                    <a:bodyPr/>
                    <a:lstStyle/>
                    <a:p>
                      <a:pPr algn="ctr"/>
                      <a:r>
                        <a:rPr lang="en-US" sz="1100" b="1">
                          <a:solidFill>
                            <a:schemeClr val="bg2">
                              <a:lumMod val="75000"/>
                            </a:schemeClr>
                          </a:solidFill>
                        </a:rPr>
                        <a:t>0</a:t>
                      </a:r>
                      <a:endParaRPr lang="en-FI" sz="1100" b="1">
                        <a:solidFill>
                          <a:schemeClr val="bg2">
                            <a:lumMod val="75000"/>
                          </a:schemeClr>
                        </a:solidFill>
                      </a:endParaRPr>
                    </a:p>
                  </a:txBody>
                  <a:tcPr anchor="ctr"/>
                </a:tc>
                <a:tc>
                  <a:txBody>
                    <a:bodyPr/>
                    <a:lstStyle/>
                    <a:p>
                      <a:pPr algn="ctr"/>
                      <a:r>
                        <a:rPr lang="en-US" sz="1100" b="1">
                          <a:solidFill>
                            <a:schemeClr val="bg2">
                              <a:lumMod val="75000"/>
                            </a:schemeClr>
                          </a:solidFill>
                        </a:rPr>
                        <a:t>10</a:t>
                      </a:r>
                      <a:endParaRPr lang="en-FI" sz="11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i-FI" sz="1100" b="1">
                          <a:solidFill>
                            <a:schemeClr val="bg2">
                              <a:lumMod val="75000"/>
                            </a:schemeClr>
                          </a:solidFill>
                        </a:rPr>
                        <a:t>Lipinski's rule of five</a:t>
                      </a:r>
                      <a:endParaRPr lang="en-FI" sz="1100" b="1">
                        <a:solidFill>
                          <a:schemeClr val="bg2">
                            <a:lumMod val="75000"/>
                          </a:schemeClr>
                        </a:solidFill>
                      </a:endParaRPr>
                    </a:p>
                  </a:txBody>
                  <a:tcPr anchor="ctr"/>
                </a:tc>
                <a:extLst>
                  <a:ext uri="{0D108BD9-81ED-4DB2-BD59-A6C34878D82A}">
                    <a16:rowId xmlns:a16="http://schemas.microsoft.com/office/drawing/2014/main" val="643042997"/>
                  </a:ext>
                </a:extLst>
              </a:tr>
              <a:tr h="184125">
                <a:tc>
                  <a:txBody>
                    <a:bodyPr/>
                    <a:lstStyle/>
                    <a:p>
                      <a:pPr algn="ctr"/>
                      <a:r>
                        <a:rPr lang="en-US" sz="1100" b="1">
                          <a:solidFill>
                            <a:schemeClr val="bg2">
                              <a:lumMod val="75000"/>
                            </a:schemeClr>
                          </a:solidFill>
                        </a:rPr>
                        <a:t>TPSA</a:t>
                      </a:r>
                      <a:endParaRPr lang="en-FI" sz="11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a:solidFill>
                            <a:schemeClr val="bg2">
                              <a:lumMod val="75000"/>
                            </a:schemeClr>
                          </a:solidFill>
                        </a:rPr>
                        <a:t>Filtering</a:t>
                      </a:r>
                      <a:endParaRPr lang="en-FI" sz="1100" b="1">
                        <a:solidFill>
                          <a:schemeClr val="bg2">
                            <a:lumMod val="75000"/>
                          </a:schemeClr>
                        </a:solidFill>
                      </a:endParaRPr>
                    </a:p>
                  </a:txBody>
                  <a:tcPr anchor="ctr"/>
                </a:tc>
                <a:tc>
                  <a:txBody>
                    <a:bodyPr/>
                    <a:lstStyle/>
                    <a:p>
                      <a:pPr algn="ctr"/>
                      <a:r>
                        <a:rPr lang="en-US" sz="1100" b="1">
                          <a:solidFill>
                            <a:schemeClr val="bg2">
                              <a:lumMod val="75000"/>
                            </a:schemeClr>
                          </a:solidFill>
                        </a:rPr>
                        <a:t>0.0</a:t>
                      </a:r>
                      <a:endParaRPr lang="en-FI" sz="1100" b="1">
                        <a:solidFill>
                          <a:schemeClr val="bg2">
                            <a:lumMod val="75000"/>
                          </a:schemeClr>
                        </a:solidFill>
                      </a:endParaRPr>
                    </a:p>
                  </a:txBody>
                  <a:tcPr anchor="ctr"/>
                </a:tc>
                <a:tc>
                  <a:txBody>
                    <a:bodyPr/>
                    <a:lstStyle/>
                    <a:p>
                      <a:pPr algn="ctr"/>
                      <a:r>
                        <a:rPr lang="en-US" sz="1100" b="1">
                          <a:solidFill>
                            <a:schemeClr val="bg2">
                              <a:lumMod val="75000"/>
                            </a:schemeClr>
                          </a:solidFill>
                        </a:rPr>
                        <a:t>140.0</a:t>
                      </a:r>
                      <a:endParaRPr lang="en-FI" sz="1100" b="1">
                        <a:solidFill>
                          <a:schemeClr val="bg2">
                            <a:lumMod val="75000"/>
                          </a:schemeClr>
                        </a:solidFill>
                      </a:endParaRPr>
                    </a:p>
                  </a:txBody>
                  <a:tcPr anchor="ctr"/>
                </a:tc>
                <a:tc>
                  <a:txBody>
                    <a:bodyPr/>
                    <a:lstStyle/>
                    <a:p>
                      <a:pPr algn="ctr"/>
                      <a:r>
                        <a:rPr lang="en-US" sz="1100" b="1">
                          <a:solidFill>
                            <a:schemeClr val="bg2">
                              <a:lumMod val="75000"/>
                            </a:schemeClr>
                          </a:solidFill>
                        </a:rPr>
                        <a:t>Veber et al.</a:t>
                      </a:r>
                      <a:endParaRPr lang="en-FI" sz="1100" b="1">
                        <a:solidFill>
                          <a:schemeClr val="bg2">
                            <a:lumMod val="75000"/>
                          </a:schemeClr>
                        </a:solidFill>
                      </a:endParaRPr>
                    </a:p>
                  </a:txBody>
                  <a:tcPr anchor="ctr"/>
                </a:tc>
                <a:extLst>
                  <a:ext uri="{0D108BD9-81ED-4DB2-BD59-A6C34878D82A}">
                    <a16:rowId xmlns:a16="http://schemas.microsoft.com/office/drawing/2014/main" val="672813498"/>
                  </a:ext>
                </a:extLst>
              </a:tr>
              <a:tr h="306874">
                <a:tc>
                  <a:txBody>
                    <a:bodyPr/>
                    <a:lstStyle/>
                    <a:p>
                      <a:pPr algn="ctr"/>
                      <a:r>
                        <a:rPr lang="en-US" sz="1100" b="1">
                          <a:solidFill>
                            <a:schemeClr val="bg2">
                              <a:lumMod val="75000"/>
                            </a:schemeClr>
                          </a:solidFill>
                        </a:rPr>
                        <a:t>Number of </a:t>
                      </a:r>
                    </a:p>
                    <a:p>
                      <a:pPr algn="ctr"/>
                      <a:r>
                        <a:rPr lang="en-US" sz="1100" b="1">
                          <a:solidFill>
                            <a:schemeClr val="bg2">
                              <a:lumMod val="75000"/>
                            </a:schemeClr>
                          </a:solidFill>
                        </a:rPr>
                        <a:t>rotatable bonds</a:t>
                      </a:r>
                      <a:endParaRPr lang="en-FI" sz="11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a:solidFill>
                            <a:schemeClr val="bg2">
                              <a:lumMod val="75000"/>
                            </a:schemeClr>
                          </a:solidFill>
                        </a:rPr>
                        <a:t>Filtering</a:t>
                      </a:r>
                      <a:endParaRPr lang="en-FI" sz="1100" b="1">
                        <a:solidFill>
                          <a:schemeClr val="bg2">
                            <a:lumMod val="75000"/>
                          </a:schemeClr>
                        </a:solidFill>
                      </a:endParaRPr>
                    </a:p>
                  </a:txBody>
                  <a:tcPr anchor="ctr"/>
                </a:tc>
                <a:tc>
                  <a:txBody>
                    <a:bodyPr/>
                    <a:lstStyle/>
                    <a:p>
                      <a:pPr algn="ctr"/>
                      <a:r>
                        <a:rPr lang="en-US" sz="1100" b="1">
                          <a:solidFill>
                            <a:schemeClr val="bg2">
                              <a:lumMod val="75000"/>
                            </a:schemeClr>
                          </a:solidFill>
                        </a:rPr>
                        <a:t>0</a:t>
                      </a:r>
                      <a:endParaRPr lang="en-FI" sz="1100" b="1">
                        <a:solidFill>
                          <a:schemeClr val="bg2">
                            <a:lumMod val="75000"/>
                          </a:schemeClr>
                        </a:solidFill>
                      </a:endParaRPr>
                    </a:p>
                  </a:txBody>
                  <a:tcPr anchor="ctr"/>
                </a:tc>
                <a:tc>
                  <a:txBody>
                    <a:bodyPr/>
                    <a:lstStyle/>
                    <a:p>
                      <a:pPr algn="ctr"/>
                      <a:r>
                        <a:rPr lang="en-US" sz="1100" b="1">
                          <a:solidFill>
                            <a:schemeClr val="bg2">
                              <a:lumMod val="75000"/>
                            </a:schemeClr>
                          </a:solidFill>
                        </a:rPr>
                        <a:t>10</a:t>
                      </a:r>
                      <a:endParaRPr lang="en-FI" sz="11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a:solidFill>
                            <a:schemeClr val="bg2">
                              <a:lumMod val="75000"/>
                            </a:schemeClr>
                          </a:solidFill>
                        </a:rPr>
                        <a:t>Veber et al.</a:t>
                      </a:r>
                      <a:endParaRPr lang="en-FI" sz="1100" b="1">
                        <a:solidFill>
                          <a:schemeClr val="bg2">
                            <a:lumMod val="75000"/>
                          </a:schemeClr>
                        </a:solidFill>
                      </a:endParaRPr>
                    </a:p>
                  </a:txBody>
                  <a:tcPr anchor="ctr"/>
                </a:tc>
                <a:extLst>
                  <a:ext uri="{0D108BD9-81ED-4DB2-BD59-A6C34878D82A}">
                    <a16:rowId xmlns:a16="http://schemas.microsoft.com/office/drawing/2014/main" val="2199134739"/>
                  </a:ext>
                </a:extLst>
              </a:tr>
              <a:tr h="184125">
                <a:tc>
                  <a:txBody>
                    <a:bodyPr/>
                    <a:lstStyle/>
                    <a:p>
                      <a:pPr algn="ctr"/>
                      <a:r>
                        <a:rPr lang="en-US" sz="1100" b="1">
                          <a:solidFill>
                            <a:schemeClr val="bg2">
                              <a:lumMod val="75000"/>
                            </a:schemeClr>
                          </a:solidFill>
                        </a:rPr>
                        <a:t>Number of rings</a:t>
                      </a:r>
                      <a:endParaRPr lang="en-FI" sz="11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a:solidFill>
                            <a:schemeClr val="bg2">
                              <a:lumMod val="75000"/>
                            </a:schemeClr>
                          </a:solidFill>
                        </a:rPr>
                        <a:t>Filtering</a:t>
                      </a:r>
                      <a:endParaRPr lang="en-FI" sz="1100" b="1">
                        <a:solidFill>
                          <a:schemeClr val="bg2">
                            <a:lumMod val="75000"/>
                          </a:schemeClr>
                        </a:solidFill>
                      </a:endParaRPr>
                    </a:p>
                  </a:txBody>
                  <a:tcPr anchor="ctr"/>
                </a:tc>
                <a:tc>
                  <a:txBody>
                    <a:bodyPr/>
                    <a:lstStyle/>
                    <a:p>
                      <a:pPr algn="ctr"/>
                      <a:r>
                        <a:rPr lang="en-US" sz="1100" b="1">
                          <a:solidFill>
                            <a:schemeClr val="bg2">
                              <a:lumMod val="75000"/>
                            </a:schemeClr>
                          </a:solidFill>
                        </a:rPr>
                        <a:t>0</a:t>
                      </a:r>
                      <a:endParaRPr lang="en-FI" sz="1100" b="1">
                        <a:solidFill>
                          <a:schemeClr val="bg2">
                            <a:lumMod val="75000"/>
                          </a:schemeClr>
                        </a:solidFill>
                      </a:endParaRPr>
                    </a:p>
                  </a:txBody>
                  <a:tcPr anchor="ctr"/>
                </a:tc>
                <a:tc>
                  <a:txBody>
                    <a:bodyPr/>
                    <a:lstStyle/>
                    <a:p>
                      <a:pPr algn="ctr"/>
                      <a:r>
                        <a:rPr lang="en-US" sz="1100" b="1">
                          <a:solidFill>
                            <a:schemeClr val="bg2">
                              <a:lumMod val="75000"/>
                            </a:schemeClr>
                          </a:solidFill>
                        </a:rPr>
                        <a:t>7</a:t>
                      </a:r>
                      <a:endParaRPr lang="en-FI" sz="11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a:solidFill>
                            <a:schemeClr val="bg2">
                              <a:lumMod val="75000"/>
                            </a:schemeClr>
                          </a:solidFill>
                        </a:rPr>
                        <a:t>Muegge et al.</a:t>
                      </a:r>
                      <a:endParaRPr lang="en-FI" sz="1100" b="1">
                        <a:solidFill>
                          <a:schemeClr val="bg2">
                            <a:lumMod val="75000"/>
                          </a:schemeClr>
                        </a:solidFill>
                      </a:endParaRPr>
                    </a:p>
                  </a:txBody>
                  <a:tcPr anchor="ctr"/>
                </a:tc>
                <a:extLst>
                  <a:ext uri="{0D108BD9-81ED-4DB2-BD59-A6C34878D82A}">
                    <a16:rowId xmlns:a16="http://schemas.microsoft.com/office/drawing/2014/main" val="1065932414"/>
                  </a:ext>
                </a:extLst>
              </a:tr>
            </a:tbl>
          </a:graphicData>
        </a:graphic>
      </p:graphicFrame>
      <p:sp>
        <p:nvSpPr>
          <p:cNvPr id="6" name="TextBox 5">
            <a:extLst>
              <a:ext uri="{FF2B5EF4-FFF2-40B4-BE49-F238E27FC236}">
                <a16:creationId xmlns:a16="http://schemas.microsoft.com/office/drawing/2014/main" id="{7B36E25F-53A6-3207-8D06-8062BECB7483}"/>
              </a:ext>
            </a:extLst>
          </p:cNvPr>
          <p:cNvSpPr txBox="1"/>
          <p:nvPr/>
        </p:nvSpPr>
        <p:spPr>
          <a:xfrm>
            <a:off x="311703" y="614691"/>
            <a:ext cx="7787269" cy="523220"/>
          </a:xfrm>
          <a:prstGeom prst="rect">
            <a:avLst/>
          </a:prstGeom>
          <a:noFill/>
        </p:spPr>
        <p:txBody>
          <a:bodyPr wrap="square">
            <a:spAutoFit/>
          </a:bodyPr>
          <a:lstStyle/>
          <a:p>
            <a:pPr marL="342900" indent="-342900" algn="just">
              <a:buFont typeface="Wingdings" panose="05000000000000000000" pitchFamily="2" charset="2"/>
              <a:buChar char="Ø"/>
            </a:pPr>
            <a:r>
              <a:rPr lang="en-US"/>
              <a:t>Properties that affect pharmacokinetic (PK) parameters are the molecular descriptors, which are used to characterize the physical, chemical, and structural properties of molecules.</a:t>
            </a:r>
            <a:endParaRPr lang="en-FI"/>
          </a:p>
        </p:txBody>
      </p:sp>
      <p:sp>
        <p:nvSpPr>
          <p:cNvPr id="8" name="TextBox 7">
            <a:extLst>
              <a:ext uri="{FF2B5EF4-FFF2-40B4-BE49-F238E27FC236}">
                <a16:creationId xmlns:a16="http://schemas.microsoft.com/office/drawing/2014/main" id="{010D6996-3DD7-54E3-917F-6C64AED0DFEA}"/>
              </a:ext>
            </a:extLst>
          </p:cNvPr>
          <p:cNvSpPr txBox="1"/>
          <p:nvPr/>
        </p:nvSpPr>
        <p:spPr>
          <a:xfrm>
            <a:off x="311703" y="1137911"/>
            <a:ext cx="7787269" cy="523220"/>
          </a:xfrm>
          <a:prstGeom prst="rect">
            <a:avLst/>
          </a:prstGeom>
          <a:noFill/>
        </p:spPr>
        <p:txBody>
          <a:bodyPr wrap="square">
            <a:spAutoFit/>
          </a:bodyPr>
          <a:lstStyle/>
          <a:p>
            <a:pPr marL="285750" indent="-285750" algn="just">
              <a:buFont typeface="Wingdings" panose="05000000000000000000" pitchFamily="2" charset="2"/>
              <a:buChar char="Ø"/>
            </a:pPr>
            <a:r>
              <a:rPr lang="en-US"/>
              <a:t>Molecules that bypass these molecular descriptor filters’ threshold are considered to be good candidates as bioactive, efficient drugs</a:t>
            </a:r>
            <a:endParaRPr lang="en-FI"/>
          </a:p>
        </p:txBody>
      </p:sp>
    </p:spTree>
    <p:extLst>
      <p:ext uri="{BB962C8B-B14F-4D97-AF65-F5344CB8AC3E}">
        <p14:creationId xmlns:p14="http://schemas.microsoft.com/office/powerpoint/2010/main" val="3503178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0523C-D518-08C9-3C56-917C4D657574}"/>
              </a:ext>
            </a:extLst>
          </p:cNvPr>
          <p:cNvSpPr>
            <a:spLocks noGrp="1"/>
          </p:cNvSpPr>
          <p:nvPr>
            <p:ph type="title"/>
          </p:nvPr>
        </p:nvSpPr>
        <p:spPr>
          <a:xfrm>
            <a:off x="242672" y="259553"/>
            <a:ext cx="8520600" cy="393600"/>
          </a:xfrm>
        </p:spPr>
        <p:txBody>
          <a:bodyPr>
            <a:noAutofit/>
          </a:bodyPr>
          <a:lstStyle/>
          <a:p>
            <a:r>
              <a:rPr lang="en-US" sz="2000"/>
              <a:t>Other metrics for REINVENT generated SMILES besides DRD2 affinity</a:t>
            </a:r>
            <a:endParaRPr lang="en-FI" sz="2000"/>
          </a:p>
        </p:txBody>
      </p:sp>
      <p:sp>
        <p:nvSpPr>
          <p:cNvPr id="3" name="Slide Number Placeholder 2">
            <a:extLst>
              <a:ext uri="{FF2B5EF4-FFF2-40B4-BE49-F238E27FC236}">
                <a16:creationId xmlns:a16="http://schemas.microsoft.com/office/drawing/2014/main" id="{5A690DFB-FF4A-0997-3496-CB5708F556AD}"/>
              </a:ext>
            </a:extLst>
          </p:cNvPr>
          <p:cNvSpPr>
            <a:spLocks noGrp="1"/>
          </p:cNvSpPr>
          <p:nvPr>
            <p:ph type="sldNum" idx="12"/>
          </p:nvPr>
        </p:nvSpPr>
        <p:spPr>
          <a:xfrm>
            <a:off x="8421658" y="327189"/>
            <a:ext cx="548700" cy="393600"/>
          </a:xfrm>
        </p:spPr>
        <p:txBody>
          <a:bodyPr/>
          <a:lstStyle/>
          <a:p>
            <a:pPr marL="0" lvl="0" indent="0" algn="r" rtl="0">
              <a:spcBef>
                <a:spcPts val="0"/>
              </a:spcBef>
              <a:spcAft>
                <a:spcPts val="0"/>
              </a:spcAft>
              <a:buNone/>
            </a:pPr>
            <a:fld id="{00000000-1234-1234-1234-123412341234}" type="slidenum">
              <a:rPr lang="en" smtClean="0"/>
              <a:t>22</a:t>
            </a:fld>
            <a:endParaRPr lang="en"/>
          </a:p>
        </p:txBody>
      </p:sp>
      <p:graphicFrame>
        <p:nvGraphicFramePr>
          <p:cNvPr id="4" name="Table 3">
            <a:extLst>
              <a:ext uri="{FF2B5EF4-FFF2-40B4-BE49-F238E27FC236}">
                <a16:creationId xmlns:a16="http://schemas.microsoft.com/office/drawing/2014/main" id="{9E3A1B7E-1221-60AB-AA63-2C532C606E36}"/>
              </a:ext>
            </a:extLst>
          </p:cNvPr>
          <p:cNvGraphicFramePr>
            <a:graphicFrameLocks noGrp="1"/>
          </p:cNvGraphicFramePr>
          <p:nvPr>
            <p:extLst>
              <p:ext uri="{D42A27DB-BD31-4B8C-83A1-F6EECF244321}">
                <p14:modId xmlns:p14="http://schemas.microsoft.com/office/powerpoint/2010/main" val="931669397"/>
              </p:ext>
            </p:extLst>
          </p:nvPr>
        </p:nvGraphicFramePr>
        <p:xfrm>
          <a:off x="242672" y="1626192"/>
          <a:ext cx="8792471" cy="3215664"/>
        </p:xfrm>
        <a:graphic>
          <a:graphicData uri="http://schemas.openxmlformats.org/drawingml/2006/table">
            <a:tbl>
              <a:tblPr firstRow="1" bandRow="1">
                <a:tableStyleId>{21E4AEA4-8DFA-4A89-87EB-49C32662AFE0}</a:tableStyleId>
              </a:tblPr>
              <a:tblGrid>
                <a:gridCol w="1731271">
                  <a:extLst>
                    <a:ext uri="{9D8B030D-6E8A-4147-A177-3AD203B41FA5}">
                      <a16:colId xmlns:a16="http://schemas.microsoft.com/office/drawing/2014/main" val="134515595"/>
                    </a:ext>
                  </a:extLst>
                </a:gridCol>
                <a:gridCol w="3236686">
                  <a:extLst>
                    <a:ext uri="{9D8B030D-6E8A-4147-A177-3AD203B41FA5}">
                      <a16:colId xmlns:a16="http://schemas.microsoft.com/office/drawing/2014/main" val="2320056706"/>
                    </a:ext>
                  </a:extLst>
                </a:gridCol>
                <a:gridCol w="1342571">
                  <a:extLst>
                    <a:ext uri="{9D8B030D-6E8A-4147-A177-3AD203B41FA5}">
                      <a16:colId xmlns:a16="http://schemas.microsoft.com/office/drawing/2014/main" val="1422737162"/>
                    </a:ext>
                  </a:extLst>
                </a:gridCol>
                <a:gridCol w="1139371">
                  <a:extLst>
                    <a:ext uri="{9D8B030D-6E8A-4147-A177-3AD203B41FA5}">
                      <a16:colId xmlns:a16="http://schemas.microsoft.com/office/drawing/2014/main" val="1227083209"/>
                    </a:ext>
                  </a:extLst>
                </a:gridCol>
                <a:gridCol w="1342572">
                  <a:extLst>
                    <a:ext uri="{9D8B030D-6E8A-4147-A177-3AD203B41FA5}">
                      <a16:colId xmlns:a16="http://schemas.microsoft.com/office/drawing/2014/main" val="741391348"/>
                    </a:ext>
                  </a:extLst>
                </a:gridCol>
              </a:tblGrid>
              <a:tr h="280862">
                <a:tc>
                  <a:txBody>
                    <a:bodyPr/>
                    <a:lstStyle/>
                    <a:p>
                      <a:pPr algn="ctr"/>
                      <a:endParaRPr lang="en-FI" sz="1200">
                        <a:solidFill>
                          <a:schemeClr val="bg2">
                            <a:lumMod val="50000"/>
                          </a:schemeClr>
                        </a:solidFill>
                      </a:endParaRPr>
                    </a:p>
                  </a:txBody>
                  <a:tcPr/>
                </a:tc>
                <a:tc>
                  <a:txBody>
                    <a:bodyPr/>
                    <a:lstStyle/>
                    <a:p>
                      <a:pPr algn="ctr"/>
                      <a:r>
                        <a:rPr lang="en-US" sz="1200">
                          <a:solidFill>
                            <a:schemeClr val="accent6">
                              <a:lumMod val="20000"/>
                              <a:lumOff val="80000"/>
                            </a:schemeClr>
                          </a:solidFill>
                        </a:rPr>
                        <a:t>Definition</a:t>
                      </a:r>
                      <a:endParaRPr lang="en-FI" sz="1200">
                        <a:solidFill>
                          <a:schemeClr val="accent6">
                            <a:lumMod val="20000"/>
                            <a:lumOff val="80000"/>
                          </a:schemeClr>
                        </a:solidFill>
                      </a:endParaRPr>
                    </a:p>
                  </a:txBody>
                  <a:tcPr/>
                </a:tc>
                <a:tc>
                  <a:txBody>
                    <a:bodyPr/>
                    <a:lstStyle/>
                    <a:p>
                      <a:pPr algn="ctr"/>
                      <a:r>
                        <a:rPr lang="en-US" sz="1200">
                          <a:solidFill>
                            <a:schemeClr val="accent6">
                              <a:lumMod val="20000"/>
                              <a:lumOff val="80000"/>
                            </a:schemeClr>
                          </a:solidFill>
                        </a:rPr>
                        <a:t>Good lower threshold</a:t>
                      </a:r>
                      <a:endParaRPr lang="en-FI" sz="1200">
                        <a:solidFill>
                          <a:schemeClr val="accent6">
                            <a:lumMod val="20000"/>
                            <a:lumOff val="80000"/>
                          </a:schemeClr>
                        </a:solidFill>
                      </a:endParaRPr>
                    </a:p>
                  </a:txBody>
                  <a:tcPr/>
                </a:tc>
                <a:tc>
                  <a:txBody>
                    <a:bodyPr/>
                    <a:lstStyle/>
                    <a:p>
                      <a:pPr algn="ctr"/>
                      <a:r>
                        <a:rPr lang="en-US" sz="1200">
                          <a:solidFill>
                            <a:schemeClr val="accent6">
                              <a:lumMod val="20000"/>
                              <a:lumOff val="80000"/>
                            </a:schemeClr>
                          </a:solidFill>
                        </a:rPr>
                        <a:t>Good upper </a:t>
                      </a:r>
                    </a:p>
                    <a:p>
                      <a:pPr algn="ctr"/>
                      <a:r>
                        <a:rPr lang="en-US" sz="1200">
                          <a:solidFill>
                            <a:schemeClr val="accent6">
                              <a:lumMod val="20000"/>
                              <a:lumOff val="80000"/>
                            </a:schemeClr>
                          </a:solidFill>
                        </a:rPr>
                        <a:t>threshold</a:t>
                      </a:r>
                      <a:endParaRPr lang="en-FI" sz="1200">
                        <a:solidFill>
                          <a:schemeClr val="accent6">
                            <a:lumMod val="20000"/>
                            <a:lumOff val="80000"/>
                          </a:schemeClr>
                        </a:solidFill>
                      </a:endParaRPr>
                    </a:p>
                  </a:txBody>
                  <a:tcPr/>
                </a:tc>
                <a:tc>
                  <a:txBody>
                    <a:bodyPr/>
                    <a:lstStyle/>
                    <a:p>
                      <a:pPr algn="ctr"/>
                      <a:r>
                        <a:rPr lang="en-US" sz="1200">
                          <a:solidFill>
                            <a:schemeClr val="accent6">
                              <a:lumMod val="20000"/>
                              <a:lumOff val="80000"/>
                            </a:schemeClr>
                          </a:solidFill>
                        </a:rPr>
                        <a:t>Known rules</a:t>
                      </a:r>
                      <a:endParaRPr lang="en-FI" sz="1200">
                        <a:solidFill>
                          <a:schemeClr val="accent6">
                            <a:lumMod val="20000"/>
                            <a:lumOff val="80000"/>
                          </a:schemeClr>
                        </a:solidFill>
                      </a:endParaRPr>
                    </a:p>
                  </a:txBody>
                  <a:tcPr/>
                </a:tc>
                <a:extLst>
                  <a:ext uri="{0D108BD9-81ED-4DB2-BD59-A6C34878D82A}">
                    <a16:rowId xmlns:a16="http://schemas.microsoft.com/office/drawing/2014/main" val="2909313938"/>
                  </a:ext>
                </a:extLst>
              </a:tr>
              <a:tr h="655344">
                <a:tc>
                  <a:txBody>
                    <a:bodyPr/>
                    <a:lstStyle/>
                    <a:p>
                      <a:pPr algn="ctr"/>
                      <a:r>
                        <a:rPr lang="en-US" sz="1200" b="1">
                          <a:solidFill>
                            <a:schemeClr val="bg2"/>
                          </a:solidFill>
                        </a:rPr>
                        <a:t>Novelty score [1]</a:t>
                      </a:r>
                      <a:endParaRPr lang="en-FI" sz="1200" b="1">
                        <a:solidFill>
                          <a:schemeClr val="bg2"/>
                        </a:solidFill>
                      </a:endParaRPr>
                    </a:p>
                  </a:txBody>
                  <a:tcPr anchor="ctr"/>
                </a:tc>
                <a:tc>
                  <a:txBody>
                    <a:bodyPr/>
                    <a:lstStyle/>
                    <a:p>
                      <a:pPr algn="ctr"/>
                      <a:r>
                        <a:rPr lang="en-US" sz="1200" b="1">
                          <a:solidFill>
                            <a:schemeClr val="bg2"/>
                          </a:solidFill>
                        </a:rPr>
                        <a:t>Fraction of the generated molecules not present in the training set. Range [0, 1]. The higher the better</a:t>
                      </a:r>
                      <a:endParaRPr lang="en-FI" sz="1200" b="1">
                        <a:solidFill>
                          <a:schemeClr val="bg2"/>
                        </a:solidFill>
                      </a:endParaRPr>
                    </a:p>
                  </a:txBody>
                  <a:tcPr anchor="ctr"/>
                </a:tc>
                <a:tc>
                  <a:txBody>
                    <a:bodyPr/>
                    <a:lstStyle/>
                    <a:p>
                      <a:pPr algn="ctr"/>
                      <a:r>
                        <a:rPr lang="en-US" sz="1200" b="1">
                          <a:solidFill>
                            <a:schemeClr val="bg2"/>
                          </a:solidFill>
                        </a:rPr>
                        <a:t>Possibly more than 0.95</a:t>
                      </a:r>
                      <a:endParaRPr lang="en-FI" sz="1200" b="1">
                        <a:solidFill>
                          <a:schemeClr val="bg2"/>
                        </a:solidFill>
                      </a:endParaRPr>
                    </a:p>
                  </a:txBody>
                  <a:tcPr anchor="ctr"/>
                </a:tc>
                <a:tc>
                  <a:txBody>
                    <a:bodyPr/>
                    <a:lstStyle/>
                    <a:p>
                      <a:pPr algn="ctr"/>
                      <a:r>
                        <a:rPr lang="en-US" sz="1200" b="1">
                          <a:solidFill>
                            <a:schemeClr val="bg2"/>
                          </a:solidFill>
                        </a:rPr>
                        <a:t>1.00</a:t>
                      </a:r>
                      <a:endParaRPr lang="en-FI" sz="1200" b="1">
                        <a:solidFill>
                          <a:schemeClr val="bg2"/>
                        </a:solidFill>
                      </a:endParaRPr>
                    </a:p>
                  </a:txBody>
                  <a:tcPr anchor="ctr"/>
                </a:tc>
                <a:tc>
                  <a:txBody>
                    <a:bodyPr/>
                    <a:lstStyle/>
                    <a:p>
                      <a:pPr algn="ctr"/>
                      <a:r>
                        <a:rPr lang="en-US" sz="1200" b="1">
                          <a:solidFill>
                            <a:schemeClr val="bg2"/>
                          </a:solidFill>
                        </a:rPr>
                        <a:t>Polykovskiy et al.</a:t>
                      </a:r>
                    </a:p>
                  </a:txBody>
                  <a:tcPr anchor="ctr"/>
                </a:tc>
                <a:extLst>
                  <a:ext uri="{0D108BD9-81ED-4DB2-BD59-A6C34878D82A}">
                    <a16:rowId xmlns:a16="http://schemas.microsoft.com/office/drawing/2014/main" val="968078030"/>
                  </a:ext>
                </a:extLst>
              </a:tr>
              <a:tr h="280862">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Diversity score [2]</a:t>
                      </a:r>
                      <a:endParaRPr lang="en-FI" sz="12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solidFill>
                        </a:rPr>
                        <a:t> Internal chemical diversity within the generated molecules set. Range [0, 1]. The higher the better.</a:t>
                      </a:r>
                      <a:endParaRPr lang="en-FI" sz="1200" b="1">
                        <a:solidFill>
                          <a:schemeClr val="bg2"/>
                        </a:solidFill>
                      </a:endParaRPr>
                    </a:p>
                  </a:txBody>
                  <a:tcPr anchor="ctr"/>
                </a:tc>
                <a:tc>
                  <a:txBody>
                    <a:bodyPr/>
                    <a:lstStyle/>
                    <a:p>
                      <a:pPr algn="ctr"/>
                      <a:r>
                        <a:rPr lang="en-US" sz="1200" b="1">
                          <a:solidFill>
                            <a:schemeClr val="bg2">
                              <a:lumMod val="75000"/>
                            </a:schemeClr>
                          </a:solidFill>
                        </a:rPr>
                        <a:t>Possibly more than 0.7</a:t>
                      </a:r>
                      <a:endParaRPr lang="en-FI" sz="1200" b="1">
                        <a:solidFill>
                          <a:schemeClr val="bg2">
                            <a:lumMod val="75000"/>
                          </a:schemeClr>
                        </a:solidFill>
                      </a:endParaRPr>
                    </a:p>
                  </a:txBody>
                  <a:tcPr anchor="ctr"/>
                </a:tc>
                <a:tc>
                  <a:txBody>
                    <a:bodyPr/>
                    <a:lstStyle/>
                    <a:p>
                      <a:pPr algn="ctr"/>
                      <a:r>
                        <a:rPr lang="en-US" sz="1200" b="1">
                          <a:solidFill>
                            <a:schemeClr val="bg2">
                              <a:lumMod val="75000"/>
                            </a:schemeClr>
                          </a:solidFill>
                        </a:rPr>
                        <a:t>1.00</a:t>
                      </a:r>
                      <a:endParaRPr lang="en-FI" sz="12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Benhenda et al.</a:t>
                      </a:r>
                      <a:endParaRPr lang="en-FI" sz="1200" b="1">
                        <a:solidFill>
                          <a:schemeClr val="bg2">
                            <a:lumMod val="75000"/>
                          </a:schemeClr>
                        </a:solidFill>
                      </a:endParaRPr>
                    </a:p>
                  </a:txBody>
                  <a:tcPr anchor="ctr"/>
                </a:tc>
                <a:extLst>
                  <a:ext uri="{0D108BD9-81ED-4DB2-BD59-A6C34878D82A}">
                    <a16:rowId xmlns:a16="http://schemas.microsoft.com/office/drawing/2014/main" val="891339924"/>
                  </a:ext>
                </a:extLst>
              </a:tr>
              <a:tr h="280862">
                <a:tc>
                  <a:txBody>
                    <a:bodyPr/>
                    <a:lstStyle/>
                    <a:p>
                      <a:pPr algn="ctr"/>
                      <a:r>
                        <a:rPr lang="en-US" sz="1200" b="1">
                          <a:solidFill>
                            <a:schemeClr val="bg2">
                              <a:lumMod val="75000"/>
                            </a:schemeClr>
                          </a:solidFill>
                        </a:rPr>
                        <a:t>Synthetic assessibility </a:t>
                      </a:r>
                    </a:p>
                    <a:p>
                      <a:pPr algn="ctr"/>
                      <a:r>
                        <a:rPr lang="en-US" sz="1200" b="1">
                          <a:solidFill>
                            <a:schemeClr val="bg2">
                              <a:lumMod val="75000"/>
                            </a:schemeClr>
                          </a:solidFill>
                        </a:rPr>
                        <a:t>(SA) score</a:t>
                      </a:r>
                      <a:endParaRPr lang="en-FI" sz="12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solidFill>
                        </a:rPr>
                        <a:t>How easily a molecule can be synthesized. Range [1, 10].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solidFill>
                        </a:rPr>
                        <a:t>The lower, the better</a:t>
                      </a:r>
                      <a:endParaRPr lang="en-FI" sz="1200" b="1">
                        <a:solidFill>
                          <a:schemeClr val="bg2"/>
                        </a:solidFill>
                      </a:endParaRPr>
                    </a:p>
                  </a:txBody>
                  <a:tcPr anchor="ctr"/>
                </a:tc>
                <a:tc>
                  <a:txBody>
                    <a:bodyPr/>
                    <a:lstStyle/>
                    <a:p>
                      <a:pPr algn="ctr"/>
                      <a:r>
                        <a:rPr lang="en-US" sz="1200" b="1">
                          <a:solidFill>
                            <a:schemeClr val="bg2">
                              <a:lumMod val="75000"/>
                            </a:schemeClr>
                          </a:solidFill>
                        </a:rPr>
                        <a:t>1.0</a:t>
                      </a:r>
                      <a:endParaRPr lang="en-FI" sz="1200" b="1">
                        <a:solidFill>
                          <a:schemeClr val="bg2">
                            <a:lumMod val="75000"/>
                          </a:schemeClr>
                        </a:solidFill>
                      </a:endParaRPr>
                    </a:p>
                  </a:txBody>
                  <a:tcPr anchor="ctr"/>
                </a:tc>
                <a:tc>
                  <a:txBody>
                    <a:bodyPr/>
                    <a:lstStyle/>
                    <a:p>
                      <a:pPr algn="ctr"/>
                      <a:r>
                        <a:rPr lang="en-US" sz="1200" b="1">
                          <a:solidFill>
                            <a:schemeClr val="bg2">
                              <a:lumMod val="75000"/>
                            </a:schemeClr>
                          </a:solidFill>
                        </a:rPr>
                        <a:t>3.0</a:t>
                      </a:r>
                      <a:endParaRPr lang="en-FI" sz="12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Ertl &amp; Schuffenhauer</a:t>
                      </a:r>
                      <a:endParaRPr lang="en-FI" sz="1200" b="1">
                        <a:solidFill>
                          <a:schemeClr val="bg2">
                            <a:lumMod val="75000"/>
                          </a:schemeClr>
                        </a:solidFill>
                      </a:endParaRPr>
                    </a:p>
                  </a:txBody>
                  <a:tcPr anchor="ctr"/>
                </a:tc>
                <a:extLst>
                  <a:ext uri="{0D108BD9-81ED-4DB2-BD59-A6C34878D82A}">
                    <a16:rowId xmlns:a16="http://schemas.microsoft.com/office/drawing/2014/main" val="1982337270"/>
                  </a:ext>
                </a:extLst>
              </a:tr>
              <a:tr h="468102">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Quantitative estimate of drug-likeness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(QED) score</a:t>
                      </a:r>
                      <a:endParaRPr lang="en-FI" sz="12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solidFill>
                        </a:rPr>
                        <a:t>Composite metric that evaluates the drug-likeness of a compound based on several molecular properties. Range [0, 1].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solidFill>
                        </a:rPr>
                        <a:t>The higher the better</a:t>
                      </a:r>
                      <a:endParaRPr lang="en-FI" sz="1200" b="1">
                        <a:solidFill>
                          <a:schemeClr val="bg2"/>
                        </a:solidFill>
                      </a:endParaRPr>
                    </a:p>
                  </a:txBody>
                  <a:tcPr anchor="ctr"/>
                </a:tc>
                <a:tc>
                  <a:txBody>
                    <a:bodyPr/>
                    <a:lstStyle/>
                    <a:p>
                      <a:pPr algn="ctr"/>
                      <a:r>
                        <a:rPr lang="en-US" sz="1200" b="1">
                          <a:solidFill>
                            <a:schemeClr val="bg2">
                              <a:lumMod val="75000"/>
                            </a:schemeClr>
                          </a:solidFill>
                        </a:rPr>
                        <a:t>0.5</a:t>
                      </a:r>
                      <a:endParaRPr lang="en-FI" sz="1200" b="1">
                        <a:solidFill>
                          <a:schemeClr val="bg2">
                            <a:lumMod val="75000"/>
                          </a:schemeClr>
                        </a:solidFill>
                      </a:endParaRPr>
                    </a:p>
                  </a:txBody>
                  <a:tcPr anchor="ctr"/>
                </a:tc>
                <a:tc>
                  <a:txBody>
                    <a:bodyPr/>
                    <a:lstStyle/>
                    <a:p>
                      <a:pPr algn="ctr"/>
                      <a:r>
                        <a:rPr lang="en-US" sz="1200" b="1">
                          <a:solidFill>
                            <a:schemeClr val="bg2">
                              <a:lumMod val="75000"/>
                            </a:schemeClr>
                          </a:solidFill>
                        </a:rPr>
                        <a:t>1.0</a:t>
                      </a:r>
                      <a:endParaRPr lang="en-FI" sz="1200" b="1">
                        <a:solidFill>
                          <a:schemeClr val="bg2">
                            <a:lumMod val="75000"/>
                          </a:schemeClr>
                        </a:solidFill>
                      </a:endParaRPr>
                    </a:p>
                  </a:txBody>
                  <a:tcPr anchor="ctr"/>
                </a:tc>
                <a:tc>
                  <a:txBody>
                    <a:bodyPr/>
                    <a:lstStyle/>
                    <a:p>
                      <a:pPr algn="ctr"/>
                      <a:r>
                        <a:rPr lang="en-US" sz="1200" b="1">
                          <a:solidFill>
                            <a:schemeClr val="bg2">
                              <a:lumMod val="75000"/>
                            </a:schemeClr>
                          </a:solidFill>
                        </a:rPr>
                        <a:t>Bickerton et al. </a:t>
                      </a:r>
                      <a:endParaRPr lang="en-FI" sz="1200" b="1">
                        <a:solidFill>
                          <a:schemeClr val="bg2">
                            <a:lumMod val="75000"/>
                          </a:schemeClr>
                        </a:solidFill>
                      </a:endParaRPr>
                    </a:p>
                  </a:txBody>
                  <a:tcPr anchor="ctr"/>
                </a:tc>
                <a:extLst>
                  <a:ext uri="{0D108BD9-81ED-4DB2-BD59-A6C34878D82A}">
                    <a16:rowId xmlns:a16="http://schemas.microsoft.com/office/drawing/2014/main" val="1232583957"/>
                  </a:ext>
                </a:extLst>
              </a:tr>
            </a:tbl>
          </a:graphicData>
        </a:graphic>
      </p:graphicFrame>
      <p:sp>
        <p:nvSpPr>
          <p:cNvPr id="6" name="TextBox 5">
            <a:extLst>
              <a:ext uri="{FF2B5EF4-FFF2-40B4-BE49-F238E27FC236}">
                <a16:creationId xmlns:a16="http://schemas.microsoft.com/office/drawing/2014/main" id="{0EC3086E-5C58-820A-9E8E-EC39E5C2D347}"/>
              </a:ext>
            </a:extLst>
          </p:cNvPr>
          <p:cNvSpPr txBox="1"/>
          <p:nvPr/>
        </p:nvSpPr>
        <p:spPr>
          <a:xfrm>
            <a:off x="337406" y="770340"/>
            <a:ext cx="7304757" cy="738664"/>
          </a:xfrm>
          <a:prstGeom prst="rect">
            <a:avLst/>
          </a:prstGeom>
          <a:noFill/>
        </p:spPr>
        <p:txBody>
          <a:bodyPr wrap="square">
            <a:spAutoFit/>
          </a:bodyPr>
          <a:lstStyle/>
          <a:p>
            <a:pPr marL="285750" indent="-285750" algn="just">
              <a:buFont typeface="Wingdings" panose="05000000000000000000" pitchFamily="2" charset="2"/>
              <a:buChar char="v"/>
            </a:pPr>
            <a:r>
              <a:rPr lang="en-US"/>
              <a:t>As per objectives of de novo molecular design, the novelty score, diversity score, synthetic accessibility (SA) score, and quantitative estimate of drug-likeness (QED) score are important metrics to assess the quality of generated molecules.</a:t>
            </a:r>
            <a:endParaRPr lang="en-FI"/>
          </a:p>
        </p:txBody>
      </p:sp>
    </p:spTree>
    <p:extLst>
      <p:ext uri="{BB962C8B-B14F-4D97-AF65-F5344CB8AC3E}">
        <p14:creationId xmlns:p14="http://schemas.microsoft.com/office/powerpoint/2010/main" val="2926119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6"/>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US"/>
              <a:t>6. Results</a:t>
            </a:r>
            <a:endParaRPr/>
          </a:p>
        </p:txBody>
      </p:sp>
      <p:sp>
        <p:nvSpPr>
          <p:cNvPr id="2" name="Slide Number Placeholder 1">
            <a:extLst>
              <a:ext uri="{FF2B5EF4-FFF2-40B4-BE49-F238E27FC236}">
                <a16:creationId xmlns:a16="http://schemas.microsoft.com/office/drawing/2014/main" id="{58E564C6-2AE7-9773-B40A-04DDB807A6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249725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255594" y="193051"/>
            <a:ext cx="8491214" cy="483843"/>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1800"/>
              <a:t>ROC curve evolution after 3 REINVENT rounds</a:t>
            </a:r>
            <a:endParaRPr sz="1800"/>
          </a:p>
        </p:txBody>
      </p:sp>
      <p:sp>
        <p:nvSpPr>
          <p:cNvPr id="2" name="Slide Number Placeholder 1">
            <a:extLst>
              <a:ext uri="{FF2B5EF4-FFF2-40B4-BE49-F238E27FC236}">
                <a16:creationId xmlns:a16="http://schemas.microsoft.com/office/drawing/2014/main" id="{454753AD-B683-F8A5-E6D9-A9108BE8BA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4" name="Picture 3">
            <a:extLst>
              <a:ext uri="{FF2B5EF4-FFF2-40B4-BE49-F238E27FC236}">
                <a16:creationId xmlns:a16="http://schemas.microsoft.com/office/drawing/2014/main" id="{167729F3-7F53-5698-0BE1-5FEE692807C0}"/>
              </a:ext>
            </a:extLst>
          </p:cNvPr>
          <p:cNvPicPr>
            <a:picLocks noChangeAspect="1"/>
          </p:cNvPicPr>
          <p:nvPr/>
        </p:nvPicPr>
        <p:blipFill>
          <a:blip r:embed="rId3"/>
          <a:stretch>
            <a:fillRect/>
          </a:stretch>
        </p:blipFill>
        <p:spPr>
          <a:xfrm>
            <a:off x="255594" y="920590"/>
            <a:ext cx="8724938" cy="2799356"/>
          </a:xfrm>
          <a:prstGeom prst="rect">
            <a:avLst/>
          </a:prstGeom>
        </p:spPr>
      </p:pic>
      <p:sp>
        <p:nvSpPr>
          <p:cNvPr id="8" name="TextBox 7">
            <a:extLst>
              <a:ext uri="{FF2B5EF4-FFF2-40B4-BE49-F238E27FC236}">
                <a16:creationId xmlns:a16="http://schemas.microsoft.com/office/drawing/2014/main" id="{854FB123-AD48-3656-B70B-8587E46FA323}"/>
              </a:ext>
            </a:extLst>
          </p:cNvPr>
          <p:cNvSpPr txBox="1"/>
          <p:nvPr/>
        </p:nvSpPr>
        <p:spPr>
          <a:xfrm>
            <a:off x="1347354" y="4039766"/>
            <a:ext cx="6944591" cy="738664"/>
          </a:xfrm>
          <a:prstGeom prst="rect">
            <a:avLst/>
          </a:prstGeom>
          <a:noFill/>
        </p:spPr>
        <p:txBody>
          <a:bodyPr wrap="square">
            <a:spAutoFit/>
          </a:bodyPr>
          <a:lstStyle/>
          <a:p>
            <a:pPr algn="just"/>
            <a:r>
              <a:rPr lang="en-US"/>
              <a:t>Initially, the pre-trained models show relatively low ROC AUC values as very few chemist knowledge about DRD2 affinity is available. After each round of HITL iterations, we observe a considerable improvement in ROC AUC values for all models</a:t>
            </a:r>
            <a:endParaRPr lang="en-FI"/>
          </a:p>
        </p:txBody>
      </p:sp>
    </p:spTree>
    <p:extLst>
      <p:ext uri="{BB962C8B-B14F-4D97-AF65-F5344CB8AC3E}">
        <p14:creationId xmlns:p14="http://schemas.microsoft.com/office/powerpoint/2010/main" val="15478172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311700" y="82214"/>
            <a:ext cx="8520600" cy="462072"/>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sz="2000"/>
              <a:t>ROC curve comparison between 6 running cases</a:t>
            </a:r>
            <a:endParaRPr sz="2000"/>
          </a:p>
        </p:txBody>
      </p:sp>
      <p:sp>
        <p:nvSpPr>
          <p:cNvPr id="2" name="Slide Number Placeholder 1">
            <a:extLst>
              <a:ext uri="{FF2B5EF4-FFF2-40B4-BE49-F238E27FC236}">
                <a16:creationId xmlns:a16="http://schemas.microsoft.com/office/drawing/2014/main" id="{454753AD-B683-F8A5-E6D9-A9108BE8BA32}"/>
              </a:ext>
            </a:extLst>
          </p:cNvPr>
          <p:cNvSpPr>
            <a:spLocks noGrp="1"/>
          </p:cNvSpPr>
          <p:nvPr>
            <p:ph type="sldNum" idx="12"/>
          </p:nvPr>
        </p:nvSpPr>
        <p:spPr>
          <a:xfrm>
            <a:off x="8557950" y="27187"/>
            <a:ext cx="548700" cy="393600"/>
          </a:xfrm>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4" name="Picture 3">
            <a:extLst>
              <a:ext uri="{FF2B5EF4-FFF2-40B4-BE49-F238E27FC236}">
                <a16:creationId xmlns:a16="http://schemas.microsoft.com/office/drawing/2014/main" id="{231F2B48-FF62-CFBC-0E08-02D321EBC94A}"/>
              </a:ext>
            </a:extLst>
          </p:cNvPr>
          <p:cNvPicPr>
            <a:picLocks noChangeAspect="1"/>
          </p:cNvPicPr>
          <p:nvPr/>
        </p:nvPicPr>
        <p:blipFill rotWithShape="1">
          <a:blip r:embed="rId3"/>
          <a:srcRect t="7531"/>
          <a:stretch/>
        </p:blipFill>
        <p:spPr>
          <a:xfrm>
            <a:off x="168308" y="605453"/>
            <a:ext cx="6170148" cy="4217096"/>
          </a:xfrm>
          <a:prstGeom prst="rect">
            <a:avLst/>
          </a:prstGeom>
        </p:spPr>
      </p:pic>
      <p:sp>
        <p:nvSpPr>
          <p:cNvPr id="6" name="TextBox 5">
            <a:extLst>
              <a:ext uri="{FF2B5EF4-FFF2-40B4-BE49-F238E27FC236}">
                <a16:creationId xmlns:a16="http://schemas.microsoft.com/office/drawing/2014/main" id="{1AA81BEC-1944-063C-8A5C-1D15EAB46F79}"/>
              </a:ext>
            </a:extLst>
          </p:cNvPr>
          <p:cNvSpPr txBox="1"/>
          <p:nvPr/>
        </p:nvSpPr>
        <p:spPr>
          <a:xfrm>
            <a:off x="6395623" y="528655"/>
            <a:ext cx="2634827" cy="4339650"/>
          </a:xfrm>
          <a:prstGeom prst="rect">
            <a:avLst/>
          </a:prstGeom>
          <a:noFill/>
        </p:spPr>
        <p:txBody>
          <a:bodyPr wrap="square">
            <a:spAutoFit/>
          </a:bodyPr>
          <a:lstStyle/>
          <a:p>
            <a:pPr marL="171450" indent="-171450" algn="just">
              <a:buFont typeface="Wingdings" panose="05000000000000000000" pitchFamily="2" charset="2"/>
              <a:buChar char="v"/>
            </a:pPr>
            <a:r>
              <a:rPr lang="en-US" sz="1200"/>
              <a:t>There are 6 running cases for all feedback models: 3 acquisition strategies x 2 levels of noise labelling (0.0 and 0.1 level) = 6 running cases</a:t>
            </a:r>
          </a:p>
          <a:p>
            <a:pPr marL="171450" indent="-171450" algn="just">
              <a:buFont typeface="Wingdings" panose="05000000000000000000" pitchFamily="2" charset="2"/>
              <a:buChar char="v"/>
            </a:pPr>
            <a:endParaRPr lang="en-US" sz="1200"/>
          </a:p>
          <a:p>
            <a:pPr marL="171450" indent="-171450" algn="just">
              <a:buFont typeface="Wingdings" panose="05000000000000000000" pitchFamily="2" charset="2"/>
              <a:buChar char="v"/>
            </a:pPr>
            <a:r>
              <a:rPr lang="en-US" sz="1200"/>
              <a:t>When molecules are presented to the Oracle for labelling DRD2 affinity, 0.0 noise means Oracle directly returns its prediction, and 0.1 noise means its prediction plus a noise of Normal(0, 0.1).</a:t>
            </a:r>
          </a:p>
          <a:p>
            <a:pPr marL="171450" indent="-171450" algn="just">
              <a:buFont typeface="Wingdings" panose="05000000000000000000" pitchFamily="2" charset="2"/>
              <a:buChar char="v"/>
            </a:pPr>
            <a:endParaRPr lang="en-US" sz="1200"/>
          </a:p>
          <a:p>
            <a:pPr marL="171450" indent="-171450" algn="just">
              <a:buFont typeface="Wingdings" panose="05000000000000000000" pitchFamily="2" charset="2"/>
              <a:buChar char="v"/>
            </a:pPr>
            <a:r>
              <a:rPr lang="en-US" sz="1200"/>
              <a:t>Across all running cases, the AUC values indicate that all models perform well in learning the human chemist knowledge or preferences for DRD2 actives.</a:t>
            </a:r>
          </a:p>
          <a:p>
            <a:pPr algn="just"/>
            <a:endParaRPr lang="en-US" sz="1200"/>
          </a:p>
          <a:p>
            <a:pPr marL="171450" indent="-171450" algn="just">
              <a:buFont typeface="Wingdings" panose="05000000000000000000" pitchFamily="2" charset="2"/>
              <a:buChar char="v"/>
            </a:pPr>
            <a:r>
              <a:rPr lang="en-US" sz="1200"/>
              <a:t>The ranking model consistently achieves highest AUC values,  followed closely by the comparing model and the scoring model. </a:t>
            </a:r>
          </a:p>
        </p:txBody>
      </p:sp>
    </p:spTree>
    <p:extLst>
      <p:ext uri="{BB962C8B-B14F-4D97-AF65-F5344CB8AC3E}">
        <p14:creationId xmlns:p14="http://schemas.microsoft.com/office/powerpoint/2010/main" val="28331361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311700" y="148196"/>
            <a:ext cx="8520600" cy="538651"/>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000"/>
              <a:t>Classification metrics of user feedback models</a:t>
            </a:r>
            <a:endParaRPr sz="2000"/>
          </a:p>
        </p:txBody>
      </p:sp>
      <p:sp>
        <p:nvSpPr>
          <p:cNvPr id="2" name="Slide Number Placeholder 1">
            <a:extLst>
              <a:ext uri="{FF2B5EF4-FFF2-40B4-BE49-F238E27FC236}">
                <a16:creationId xmlns:a16="http://schemas.microsoft.com/office/drawing/2014/main" id="{454753AD-B683-F8A5-E6D9-A9108BE8BA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grpSp>
        <p:nvGrpSpPr>
          <p:cNvPr id="4" name="Group 3">
            <a:extLst>
              <a:ext uri="{FF2B5EF4-FFF2-40B4-BE49-F238E27FC236}">
                <a16:creationId xmlns:a16="http://schemas.microsoft.com/office/drawing/2014/main" id="{9AF35679-F0C7-2372-4D29-B89715BF37AD}"/>
              </a:ext>
            </a:extLst>
          </p:cNvPr>
          <p:cNvGrpSpPr/>
          <p:nvPr/>
        </p:nvGrpSpPr>
        <p:grpSpPr>
          <a:xfrm>
            <a:off x="93987" y="664943"/>
            <a:ext cx="9050013" cy="2976185"/>
            <a:chOff x="93987" y="990525"/>
            <a:chExt cx="9050013" cy="2976185"/>
          </a:xfrm>
        </p:grpSpPr>
        <p:pic>
          <p:nvPicPr>
            <p:cNvPr id="6" name="Picture 5">
              <a:extLst>
                <a:ext uri="{FF2B5EF4-FFF2-40B4-BE49-F238E27FC236}">
                  <a16:creationId xmlns:a16="http://schemas.microsoft.com/office/drawing/2014/main" id="{277F675F-0D83-9318-519B-6B533064DCD4}"/>
                </a:ext>
              </a:extLst>
            </p:cNvPr>
            <p:cNvPicPr>
              <a:picLocks noChangeAspect="1"/>
            </p:cNvPicPr>
            <p:nvPr/>
          </p:nvPicPr>
          <p:blipFill rotWithShape="1">
            <a:blip r:embed="rId3"/>
            <a:srcRect t="7728" r="9206"/>
            <a:stretch/>
          </p:blipFill>
          <p:spPr>
            <a:xfrm>
              <a:off x="93987" y="1102360"/>
              <a:ext cx="9050013" cy="2864350"/>
            </a:xfrm>
            <a:prstGeom prst="rect">
              <a:avLst/>
            </a:prstGeom>
          </p:spPr>
        </p:pic>
        <p:cxnSp>
          <p:nvCxnSpPr>
            <p:cNvPr id="5" name="Straight Connector 4">
              <a:extLst>
                <a:ext uri="{FF2B5EF4-FFF2-40B4-BE49-F238E27FC236}">
                  <a16:creationId xmlns:a16="http://schemas.microsoft.com/office/drawing/2014/main" id="{866B448C-45F5-9D06-D60B-DAB1FAE07C9E}"/>
                </a:ext>
              </a:extLst>
            </p:cNvPr>
            <p:cNvCxnSpPr>
              <a:cxnSpLocks/>
            </p:cNvCxnSpPr>
            <p:nvPr/>
          </p:nvCxnSpPr>
          <p:spPr>
            <a:xfrm>
              <a:off x="3240677" y="1102360"/>
              <a:ext cx="0" cy="244910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A2E3382-43D8-E0D2-5753-C707D58A604D}"/>
                </a:ext>
              </a:extLst>
            </p:cNvPr>
            <p:cNvCxnSpPr>
              <a:cxnSpLocks/>
            </p:cNvCxnSpPr>
            <p:nvPr/>
          </p:nvCxnSpPr>
          <p:spPr>
            <a:xfrm>
              <a:off x="6186715" y="1102360"/>
              <a:ext cx="0" cy="24491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69CA94A-E0DD-DFE1-3924-E8BFEA098DF3}"/>
                </a:ext>
              </a:extLst>
            </p:cNvPr>
            <p:cNvSpPr/>
            <p:nvPr/>
          </p:nvSpPr>
          <p:spPr>
            <a:xfrm>
              <a:off x="6187435" y="990525"/>
              <a:ext cx="464450" cy="296725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I"/>
            </a:p>
          </p:txBody>
        </p:sp>
      </p:grpSp>
      <p:sp>
        <p:nvSpPr>
          <p:cNvPr id="14" name="TextBox 13">
            <a:extLst>
              <a:ext uri="{FF2B5EF4-FFF2-40B4-BE49-F238E27FC236}">
                <a16:creationId xmlns:a16="http://schemas.microsoft.com/office/drawing/2014/main" id="{4EC72BD5-BBB7-F9C6-5F82-524F80726306}"/>
              </a:ext>
            </a:extLst>
          </p:cNvPr>
          <p:cNvSpPr txBox="1"/>
          <p:nvPr/>
        </p:nvSpPr>
        <p:spPr>
          <a:xfrm>
            <a:off x="6150170" y="132792"/>
            <a:ext cx="2127922" cy="461665"/>
          </a:xfrm>
          <a:prstGeom prst="rect">
            <a:avLst/>
          </a:prstGeom>
          <a:noFill/>
        </p:spPr>
        <p:txBody>
          <a:bodyPr wrap="square">
            <a:spAutoFit/>
          </a:bodyPr>
          <a:lstStyle/>
          <a:p>
            <a:r>
              <a:rPr lang="en-US" sz="1200">
                <a:solidFill>
                  <a:srgbClr val="374151"/>
                </a:solidFill>
                <a:latin typeface="Roboto"/>
                <a:ea typeface="Roboto"/>
                <a:cs typeface="Roboto"/>
                <a:sym typeface="Roboto"/>
              </a:rPr>
              <a:t>Best configuration on classifying DRD2 affinity</a:t>
            </a:r>
            <a:endParaRPr lang="en-FI" sz="1200"/>
          </a:p>
        </p:txBody>
      </p:sp>
      <p:sp>
        <p:nvSpPr>
          <p:cNvPr id="8" name="TextBox 7">
            <a:extLst>
              <a:ext uri="{FF2B5EF4-FFF2-40B4-BE49-F238E27FC236}">
                <a16:creationId xmlns:a16="http://schemas.microsoft.com/office/drawing/2014/main" id="{EB5B5C42-8765-5066-A95B-C66503B27154}"/>
              </a:ext>
            </a:extLst>
          </p:cNvPr>
          <p:cNvSpPr txBox="1"/>
          <p:nvPr/>
        </p:nvSpPr>
        <p:spPr>
          <a:xfrm>
            <a:off x="256282" y="3766557"/>
            <a:ext cx="9145849" cy="1200329"/>
          </a:xfrm>
          <a:prstGeom prst="rect">
            <a:avLst/>
          </a:prstGeom>
          <a:noFill/>
        </p:spPr>
        <p:txBody>
          <a:bodyPr wrap="square">
            <a:spAutoFit/>
          </a:bodyPr>
          <a:lstStyle/>
          <a:p>
            <a:pPr marL="171450" indent="-171450">
              <a:buFont typeface="Wingdings" panose="05000000000000000000" pitchFamily="2" charset="2"/>
              <a:buChar char="v"/>
            </a:pPr>
            <a:r>
              <a:rPr lang="en-US" sz="1200"/>
              <a:t>Testing dataset: 1000 SMILES with and without DRD2 affinity for each class.</a:t>
            </a:r>
          </a:p>
          <a:p>
            <a:pPr marL="171450" indent="-171450">
              <a:buFont typeface="Wingdings" panose="05000000000000000000" pitchFamily="2" charset="2"/>
              <a:buChar char="v"/>
            </a:pPr>
            <a:r>
              <a:rPr lang="en-US" sz="1200"/>
              <a:t>Most models have high precision, but unhelpful because the positive case (DRD2) is much rarer during the training process </a:t>
            </a:r>
          </a:p>
          <a:p>
            <a:r>
              <a:rPr lang="en-US" sz="1200"/>
              <a:t>=&gt; We should focus more on recall and Matthews correlation coefficient (MCC) score </a:t>
            </a:r>
          </a:p>
          <a:p>
            <a:pPr marL="171450" indent="-171450">
              <a:buFont typeface="Wingdings" panose="05000000000000000000" pitchFamily="2" charset="2"/>
              <a:buChar char="v"/>
            </a:pPr>
            <a:r>
              <a:rPr lang="en-US" sz="1200"/>
              <a:t>The ranking model consistently has higher recall than comparing model, which in turn has higher recall than scoring model. </a:t>
            </a:r>
          </a:p>
          <a:p>
            <a:pPr marL="171450" indent="-171450">
              <a:buFont typeface="Wingdings" panose="05000000000000000000" pitchFamily="2" charset="2"/>
              <a:buChar char="v"/>
            </a:pPr>
            <a:r>
              <a:rPr lang="en-US" sz="1200"/>
              <a:t>Comparing and ranking molecules deliver better classification results than the scoring model. </a:t>
            </a:r>
          </a:p>
          <a:p>
            <a:pPr marL="171450" indent="-171450">
              <a:buFont typeface="Wingdings" panose="05000000000000000000" pitchFamily="2" charset="2"/>
              <a:buChar char="v"/>
            </a:pPr>
            <a:r>
              <a:rPr lang="en-US" sz="1200"/>
              <a:t>Feedback collected through random sampling help improve the MCC score</a:t>
            </a:r>
            <a:endParaRPr lang="en-FI" sz="1200"/>
          </a:p>
        </p:txBody>
      </p:sp>
    </p:spTree>
    <p:extLst>
      <p:ext uri="{BB962C8B-B14F-4D97-AF65-F5344CB8AC3E}">
        <p14:creationId xmlns:p14="http://schemas.microsoft.com/office/powerpoint/2010/main" val="300523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fade">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fade">
                                      <p:cBhvr>
                                        <p:cTn id="32" dur="500"/>
                                        <p:tgtEl>
                                          <p:spTgt spid="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fade">
                                      <p:cBhvr>
                                        <p:cTn id="37"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065B3D-0451-CE2F-5112-051CF04870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
        <p:nvSpPr>
          <p:cNvPr id="4" name="Google Shape;99;p19">
            <a:extLst>
              <a:ext uri="{FF2B5EF4-FFF2-40B4-BE49-F238E27FC236}">
                <a16:creationId xmlns:a16="http://schemas.microsoft.com/office/drawing/2014/main" id="{B7AEA13E-4A22-0FC1-0139-273C19D3FFE0}"/>
              </a:ext>
            </a:extLst>
          </p:cNvPr>
          <p:cNvSpPr txBox="1">
            <a:spLocks noGrp="1"/>
          </p:cNvSpPr>
          <p:nvPr>
            <p:ph type="title"/>
          </p:nvPr>
        </p:nvSpPr>
        <p:spPr>
          <a:xfrm>
            <a:off x="311700" y="238251"/>
            <a:ext cx="8520600" cy="33077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600"/>
              <a:t>Percentage of generated SMILES that satisfy each filter at all REINVENT rounds</a:t>
            </a:r>
          </a:p>
        </p:txBody>
      </p:sp>
      <p:pic>
        <p:nvPicPr>
          <p:cNvPr id="6" name="Picture 5" descr="A screenshot of a computer&#10;&#10;Description automatically generated">
            <a:extLst>
              <a:ext uri="{FF2B5EF4-FFF2-40B4-BE49-F238E27FC236}">
                <a16:creationId xmlns:a16="http://schemas.microsoft.com/office/drawing/2014/main" id="{D350EF9D-3CB9-809D-CB88-6D49D4A4D44F}"/>
              </a:ext>
            </a:extLst>
          </p:cNvPr>
          <p:cNvPicPr>
            <a:picLocks noChangeAspect="1"/>
          </p:cNvPicPr>
          <p:nvPr/>
        </p:nvPicPr>
        <p:blipFill>
          <a:blip r:embed="rId2"/>
          <a:stretch>
            <a:fillRect/>
          </a:stretch>
        </p:blipFill>
        <p:spPr>
          <a:xfrm>
            <a:off x="122842" y="677143"/>
            <a:ext cx="7011869" cy="4318160"/>
          </a:xfrm>
          <a:prstGeom prst="rect">
            <a:avLst/>
          </a:prstGeom>
        </p:spPr>
      </p:pic>
      <p:sp>
        <p:nvSpPr>
          <p:cNvPr id="8" name="TextBox 7">
            <a:extLst>
              <a:ext uri="{FF2B5EF4-FFF2-40B4-BE49-F238E27FC236}">
                <a16:creationId xmlns:a16="http://schemas.microsoft.com/office/drawing/2014/main" id="{BD84C44D-E56E-9275-044C-E4D1B064197E}"/>
              </a:ext>
            </a:extLst>
          </p:cNvPr>
          <p:cNvSpPr txBox="1"/>
          <p:nvPr/>
        </p:nvSpPr>
        <p:spPr>
          <a:xfrm>
            <a:off x="7253259" y="403638"/>
            <a:ext cx="1802939" cy="1384995"/>
          </a:xfrm>
          <a:prstGeom prst="rect">
            <a:avLst/>
          </a:prstGeom>
          <a:noFill/>
        </p:spPr>
        <p:txBody>
          <a:bodyPr wrap="square">
            <a:spAutoFit/>
          </a:bodyPr>
          <a:lstStyle/>
          <a:p>
            <a:pPr marL="171450" indent="-171450">
              <a:buFont typeface="Wingdings" panose="05000000000000000000" pitchFamily="2" charset="2"/>
              <a:buChar char="v"/>
            </a:pPr>
            <a:r>
              <a:rPr lang="en-US" sz="1200"/>
              <a:t>Most molecules generated by REINVENT already satisfy the filters except LogP and the number of hydrogen </a:t>
            </a:r>
          </a:p>
          <a:p>
            <a:r>
              <a:rPr lang="en-US" sz="1200"/>
              <a:t>    bond donors</a:t>
            </a:r>
            <a:endParaRPr lang="en-FI" sz="1200"/>
          </a:p>
        </p:txBody>
      </p:sp>
      <p:sp>
        <p:nvSpPr>
          <p:cNvPr id="10" name="TextBox 9">
            <a:extLst>
              <a:ext uri="{FF2B5EF4-FFF2-40B4-BE49-F238E27FC236}">
                <a16:creationId xmlns:a16="http://schemas.microsoft.com/office/drawing/2014/main" id="{E9CBE89B-EDB7-B18D-5494-E0BC6320D215}"/>
              </a:ext>
            </a:extLst>
          </p:cNvPr>
          <p:cNvSpPr txBox="1"/>
          <p:nvPr/>
        </p:nvSpPr>
        <p:spPr>
          <a:xfrm>
            <a:off x="7218219" y="2800870"/>
            <a:ext cx="1802939" cy="1938992"/>
          </a:xfrm>
          <a:prstGeom prst="rect">
            <a:avLst/>
          </a:prstGeom>
          <a:noFill/>
        </p:spPr>
        <p:txBody>
          <a:bodyPr wrap="square">
            <a:spAutoFit/>
          </a:bodyPr>
          <a:lstStyle/>
          <a:p>
            <a:pPr marL="171450" indent="-171450">
              <a:buFont typeface="Wingdings" panose="05000000000000000000" pitchFamily="2" charset="2"/>
              <a:buChar char="v"/>
            </a:pPr>
            <a:r>
              <a:rPr lang="en-US" sz="1200"/>
              <a:t>The </a:t>
            </a:r>
            <a:r>
              <a:rPr lang="en-US" sz="1200">
                <a:solidFill>
                  <a:schemeClr val="tx1"/>
                </a:solidFill>
              </a:rPr>
              <a:t>scoring model is most capable of generating molecules with DRD2 affinity</a:t>
            </a:r>
            <a:r>
              <a:rPr lang="en-US" sz="1200"/>
              <a:t>, followed by the comparing model and lastly by the ranking model =&gt; major advantage of the scoring  model</a:t>
            </a:r>
            <a:endParaRPr lang="en-FI" sz="1200"/>
          </a:p>
        </p:txBody>
      </p:sp>
      <p:sp>
        <p:nvSpPr>
          <p:cNvPr id="5" name="TextBox 4">
            <a:extLst>
              <a:ext uri="{FF2B5EF4-FFF2-40B4-BE49-F238E27FC236}">
                <a16:creationId xmlns:a16="http://schemas.microsoft.com/office/drawing/2014/main" id="{8AC07FF5-9F09-FD4B-62DA-F2F6FBB9D223}"/>
              </a:ext>
            </a:extLst>
          </p:cNvPr>
          <p:cNvSpPr txBox="1"/>
          <p:nvPr/>
        </p:nvSpPr>
        <p:spPr>
          <a:xfrm>
            <a:off x="7218218" y="1882116"/>
            <a:ext cx="1925782" cy="830997"/>
          </a:xfrm>
          <a:prstGeom prst="rect">
            <a:avLst/>
          </a:prstGeom>
          <a:noFill/>
        </p:spPr>
        <p:txBody>
          <a:bodyPr wrap="square">
            <a:spAutoFit/>
          </a:bodyPr>
          <a:lstStyle/>
          <a:p>
            <a:pPr marL="171450" indent="-171450">
              <a:buFont typeface="Wingdings" panose="05000000000000000000" pitchFamily="2" charset="2"/>
              <a:buChar char="v"/>
            </a:pPr>
            <a:r>
              <a:rPr lang="en-US" sz="1200"/>
              <a:t>DRD2 affinity of generated molecules for all models is obtained by the Oracle</a:t>
            </a:r>
          </a:p>
        </p:txBody>
      </p:sp>
    </p:spTree>
    <p:extLst>
      <p:ext uri="{BB962C8B-B14F-4D97-AF65-F5344CB8AC3E}">
        <p14:creationId xmlns:p14="http://schemas.microsoft.com/office/powerpoint/2010/main" val="288930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213547" y="92533"/>
            <a:ext cx="7285220" cy="413332"/>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sz="1800"/>
              <a:t>DRD2 affinity of REINVENT’s generated molecules for all rounds</a:t>
            </a:r>
            <a:endParaRPr sz="1800"/>
          </a:p>
        </p:txBody>
      </p:sp>
      <p:sp>
        <p:nvSpPr>
          <p:cNvPr id="2" name="Slide Number Placeholder 1">
            <a:extLst>
              <a:ext uri="{FF2B5EF4-FFF2-40B4-BE49-F238E27FC236}">
                <a16:creationId xmlns:a16="http://schemas.microsoft.com/office/drawing/2014/main" id="{454753AD-B683-F8A5-E6D9-A9108BE8BA32}"/>
              </a:ext>
            </a:extLst>
          </p:cNvPr>
          <p:cNvSpPr>
            <a:spLocks noGrp="1"/>
          </p:cNvSpPr>
          <p:nvPr>
            <p:ph type="sldNum" idx="12"/>
          </p:nvPr>
        </p:nvSpPr>
        <p:spPr>
          <a:xfrm>
            <a:off x="8489439" y="4665518"/>
            <a:ext cx="548700" cy="393600"/>
          </a:xfrm>
        </p:spPr>
        <p:txBody>
          <a:bodyPr/>
          <a:lstStyle/>
          <a:p>
            <a:pPr marL="0" lvl="0" indent="0" algn="r" rtl="0">
              <a:spcBef>
                <a:spcPts val="0"/>
              </a:spcBef>
              <a:spcAft>
                <a:spcPts val="0"/>
              </a:spcAft>
              <a:buNone/>
            </a:pPr>
            <a:fld id="{00000000-1234-1234-1234-123412341234}" type="slidenum">
              <a:rPr lang="en" smtClean="0"/>
              <a:t>28</a:t>
            </a:fld>
            <a:endParaRPr lang="en"/>
          </a:p>
        </p:txBody>
      </p:sp>
      <p:pic>
        <p:nvPicPr>
          <p:cNvPr id="4" name="Picture 3">
            <a:extLst>
              <a:ext uri="{FF2B5EF4-FFF2-40B4-BE49-F238E27FC236}">
                <a16:creationId xmlns:a16="http://schemas.microsoft.com/office/drawing/2014/main" id="{28A50233-6918-506B-C977-B23715E55F00}"/>
              </a:ext>
            </a:extLst>
          </p:cNvPr>
          <p:cNvPicPr>
            <a:picLocks noChangeAspect="1"/>
          </p:cNvPicPr>
          <p:nvPr/>
        </p:nvPicPr>
        <p:blipFill rotWithShape="1">
          <a:blip r:embed="rId3"/>
          <a:srcRect t="4442"/>
          <a:stretch/>
        </p:blipFill>
        <p:spPr>
          <a:xfrm>
            <a:off x="446377" y="1119048"/>
            <a:ext cx="7589260" cy="3868220"/>
          </a:xfrm>
          <a:prstGeom prst="rect">
            <a:avLst/>
          </a:prstGeom>
        </p:spPr>
      </p:pic>
      <p:sp>
        <p:nvSpPr>
          <p:cNvPr id="5" name="TextBox 4">
            <a:extLst>
              <a:ext uri="{FF2B5EF4-FFF2-40B4-BE49-F238E27FC236}">
                <a16:creationId xmlns:a16="http://schemas.microsoft.com/office/drawing/2014/main" id="{885B7D96-0ECF-312C-881C-91D4CAF5F230}"/>
              </a:ext>
            </a:extLst>
          </p:cNvPr>
          <p:cNvSpPr txBox="1"/>
          <p:nvPr/>
        </p:nvSpPr>
        <p:spPr>
          <a:xfrm>
            <a:off x="213548" y="487583"/>
            <a:ext cx="7822090" cy="461665"/>
          </a:xfrm>
          <a:prstGeom prst="rect">
            <a:avLst/>
          </a:prstGeom>
          <a:noFill/>
        </p:spPr>
        <p:txBody>
          <a:bodyPr wrap="square">
            <a:spAutoFit/>
          </a:bodyPr>
          <a:lstStyle/>
          <a:p>
            <a:r>
              <a:rPr lang="en-US" sz="1200"/>
              <a:t>For generating molecules with highest DRD2 affinity, the scoring model is the best, followed by the comparing model and lastly the ranking model. This is true for both filtered and unfiltered generated SMILES</a:t>
            </a:r>
            <a:endParaRPr lang="en-FI" sz="1200"/>
          </a:p>
        </p:txBody>
      </p:sp>
    </p:spTree>
    <p:extLst>
      <p:ext uri="{BB962C8B-B14F-4D97-AF65-F5344CB8AC3E}">
        <p14:creationId xmlns:p14="http://schemas.microsoft.com/office/powerpoint/2010/main" val="41706392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3F1C79C-44FB-7B3A-6710-E7E0068548B6}"/>
              </a:ext>
            </a:extLst>
          </p:cNvPr>
          <p:cNvSpPr>
            <a:spLocks noGrp="1"/>
          </p:cNvSpPr>
          <p:nvPr>
            <p:ph type="sldNum" idx="12"/>
          </p:nvPr>
        </p:nvSpPr>
        <p:spPr>
          <a:xfrm>
            <a:off x="8502391" y="106415"/>
            <a:ext cx="548700" cy="393600"/>
          </a:xfrm>
        </p:spPr>
        <p:txBody>
          <a:bodyPr/>
          <a:lstStyle/>
          <a:p>
            <a:pPr marL="0" lvl="0" indent="0" algn="r" rtl="0">
              <a:spcBef>
                <a:spcPts val="0"/>
              </a:spcBef>
              <a:spcAft>
                <a:spcPts val="0"/>
              </a:spcAft>
              <a:buNone/>
            </a:pPr>
            <a:fld id="{00000000-1234-1234-1234-123412341234}" type="slidenum">
              <a:rPr lang="en" smtClean="0"/>
              <a:t>29</a:t>
            </a:fld>
            <a:endParaRPr lang="en"/>
          </a:p>
        </p:txBody>
      </p:sp>
      <p:sp>
        <p:nvSpPr>
          <p:cNvPr id="5" name="Google Shape;99;p19">
            <a:extLst>
              <a:ext uri="{FF2B5EF4-FFF2-40B4-BE49-F238E27FC236}">
                <a16:creationId xmlns:a16="http://schemas.microsoft.com/office/drawing/2014/main" id="{FFEF35A2-D10F-F9BB-ED71-C28294651B94}"/>
              </a:ext>
            </a:extLst>
          </p:cNvPr>
          <p:cNvSpPr txBox="1">
            <a:spLocks noGrp="1"/>
          </p:cNvSpPr>
          <p:nvPr>
            <p:ph type="title"/>
          </p:nvPr>
        </p:nvSpPr>
        <p:spPr>
          <a:xfrm>
            <a:off x="367259" y="86683"/>
            <a:ext cx="7285220" cy="413332"/>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sz="1800"/>
              <a:t>Metric scores comparison between all running cases for filtered SMILES </a:t>
            </a:r>
            <a:endParaRPr sz="1800"/>
          </a:p>
        </p:txBody>
      </p:sp>
      <p:pic>
        <p:nvPicPr>
          <p:cNvPr id="6" name="Picture 5">
            <a:extLst>
              <a:ext uri="{FF2B5EF4-FFF2-40B4-BE49-F238E27FC236}">
                <a16:creationId xmlns:a16="http://schemas.microsoft.com/office/drawing/2014/main" id="{9674BBA4-7D97-91ED-E58C-32D611EBC4E0}"/>
              </a:ext>
            </a:extLst>
          </p:cNvPr>
          <p:cNvPicPr>
            <a:picLocks noChangeAspect="1"/>
          </p:cNvPicPr>
          <p:nvPr/>
        </p:nvPicPr>
        <p:blipFill rotWithShape="1">
          <a:blip r:embed="rId2"/>
          <a:srcRect t="5282"/>
          <a:stretch/>
        </p:blipFill>
        <p:spPr>
          <a:xfrm>
            <a:off x="165715" y="2119745"/>
            <a:ext cx="8885376" cy="2937072"/>
          </a:xfrm>
          <a:prstGeom prst="rect">
            <a:avLst/>
          </a:prstGeom>
        </p:spPr>
      </p:pic>
      <p:sp>
        <p:nvSpPr>
          <p:cNvPr id="13" name="TextBox 12">
            <a:extLst>
              <a:ext uri="{FF2B5EF4-FFF2-40B4-BE49-F238E27FC236}">
                <a16:creationId xmlns:a16="http://schemas.microsoft.com/office/drawing/2014/main" id="{F5AB6A4B-0F04-ACC6-22B4-0441DF9D2A54}"/>
              </a:ext>
            </a:extLst>
          </p:cNvPr>
          <p:cNvSpPr txBox="1"/>
          <p:nvPr/>
        </p:nvSpPr>
        <p:spPr>
          <a:xfrm>
            <a:off x="367259" y="500015"/>
            <a:ext cx="8611026" cy="1569660"/>
          </a:xfrm>
          <a:prstGeom prst="rect">
            <a:avLst/>
          </a:prstGeom>
          <a:noFill/>
        </p:spPr>
        <p:txBody>
          <a:bodyPr wrap="square">
            <a:spAutoFit/>
          </a:bodyPr>
          <a:lstStyle/>
          <a:p>
            <a:pPr marL="171450" indent="-171450">
              <a:buFont typeface="Wingdings" panose="05000000000000000000" pitchFamily="2" charset="2"/>
              <a:buChar char="q"/>
            </a:pPr>
            <a:r>
              <a:rPr lang="en-US" sz="1200"/>
              <a:t> Novelty score: it is often nearly equal for 3 models, probably </a:t>
            </a:r>
            <a:r>
              <a:rPr lang="en-US" sz="1200">
                <a:solidFill>
                  <a:srgbClr val="FF0000"/>
                </a:solidFill>
              </a:rPr>
              <a:t>comparing model </a:t>
            </a:r>
            <a:r>
              <a:rPr lang="en-US" sz="1200"/>
              <a:t>frequently has highest novelty score.</a:t>
            </a:r>
            <a:endParaRPr lang="en-FI" sz="1200"/>
          </a:p>
          <a:p>
            <a:endParaRPr lang="fi-FI" sz="1200"/>
          </a:p>
          <a:p>
            <a:pPr marL="228600" indent="-228600">
              <a:buFont typeface="Wingdings" panose="05000000000000000000" pitchFamily="2" charset="2"/>
              <a:buChar char="q"/>
            </a:pPr>
            <a:r>
              <a:rPr lang="fi-FI" sz="1200"/>
              <a:t>Diversity score: </a:t>
            </a:r>
            <a:r>
              <a:rPr lang="fi-FI" sz="1200">
                <a:solidFill>
                  <a:srgbClr val="FF0000"/>
                </a:solidFill>
              </a:rPr>
              <a:t>ranking model </a:t>
            </a:r>
            <a:r>
              <a:rPr lang="fi-FI" sz="1200"/>
              <a:t>consistently outperforms comparing model, which in turns is better than the scoring model. </a:t>
            </a:r>
            <a:endParaRPr lang="en-US" sz="1200"/>
          </a:p>
          <a:p>
            <a:endParaRPr lang="en-US" sz="1200"/>
          </a:p>
          <a:p>
            <a:pPr marL="171450" indent="-171450">
              <a:buFont typeface="Wingdings" panose="05000000000000000000" pitchFamily="2" charset="2"/>
              <a:buChar char="q"/>
            </a:pPr>
            <a:r>
              <a:rPr lang="en-US" sz="1200"/>
              <a:t> SA score seems inversely proportional to the diversity score =&gt; </a:t>
            </a:r>
            <a:r>
              <a:rPr lang="en-US" sz="1200">
                <a:solidFill>
                  <a:srgbClr val="FF0000"/>
                </a:solidFill>
              </a:rPr>
              <a:t>scoring model </a:t>
            </a:r>
            <a:r>
              <a:rPr lang="en-US" sz="1200"/>
              <a:t>has best SA score, followed by comparing model and lastly ranking model.</a:t>
            </a:r>
          </a:p>
          <a:p>
            <a:endParaRPr lang="en-US" sz="1200"/>
          </a:p>
          <a:p>
            <a:pPr marL="171450" indent="-171450">
              <a:buFont typeface="Wingdings" panose="05000000000000000000" pitchFamily="2" charset="2"/>
              <a:buChar char="q"/>
            </a:pPr>
            <a:r>
              <a:rPr lang="en-US" sz="1200"/>
              <a:t> QED score: </a:t>
            </a:r>
            <a:r>
              <a:rPr lang="fi-FI" sz="1200">
                <a:solidFill>
                  <a:srgbClr val="FF0000"/>
                </a:solidFill>
              </a:rPr>
              <a:t>ranking model </a:t>
            </a:r>
            <a:r>
              <a:rPr lang="fi-FI" sz="1200"/>
              <a:t>consistently outperforms comparing model, which in turns better than the scoring model.</a:t>
            </a:r>
            <a:endParaRPr lang="en-FI" sz="1200"/>
          </a:p>
        </p:txBody>
      </p:sp>
    </p:spTree>
    <p:extLst>
      <p:ext uri="{BB962C8B-B14F-4D97-AF65-F5344CB8AC3E}">
        <p14:creationId xmlns:p14="http://schemas.microsoft.com/office/powerpoint/2010/main" val="268253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xEl>
                                              <p:pRg st="2" end="2"/>
                                            </p:txEl>
                                          </p:spTgt>
                                        </p:tgtEl>
                                        <p:attrNameLst>
                                          <p:attrName>style.visibility</p:attrName>
                                        </p:attrNameLst>
                                      </p:cBhvr>
                                      <p:to>
                                        <p:strVal val="visible"/>
                                      </p:to>
                                    </p:set>
                                    <p:animEffect transition="in" filter="fade">
                                      <p:cBhvr>
                                        <p:cTn id="12" dur="500"/>
                                        <p:tgtEl>
                                          <p:spTgt spid="1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xEl>
                                              <p:pRg st="4" end="4"/>
                                            </p:txEl>
                                          </p:spTgt>
                                        </p:tgtEl>
                                        <p:attrNameLst>
                                          <p:attrName>style.visibility</p:attrName>
                                        </p:attrNameLst>
                                      </p:cBhvr>
                                      <p:to>
                                        <p:strVal val="visible"/>
                                      </p:to>
                                    </p:set>
                                    <p:animEffect transition="in" filter="fade">
                                      <p:cBhvr>
                                        <p:cTn id="17" dur="500"/>
                                        <p:tgtEl>
                                          <p:spTgt spid="1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xEl>
                                              <p:pRg st="6" end="6"/>
                                            </p:txEl>
                                          </p:spTgt>
                                        </p:tgtEl>
                                        <p:attrNameLst>
                                          <p:attrName>style.visibility</p:attrName>
                                        </p:attrNameLst>
                                      </p:cBhvr>
                                      <p:to>
                                        <p:strVal val="visible"/>
                                      </p:to>
                                    </p:set>
                                    <p:animEffect transition="in" filter="fade">
                                      <p:cBhvr>
                                        <p:cTn id="22" dur="500"/>
                                        <p:tgtEl>
                                          <p:spTgt spid="1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1. State of the art</a:t>
            </a:r>
            <a:br>
              <a:rPr lang="en"/>
            </a:br>
            <a:r>
              <a:rPr lang="en"/>
              <a:t>HITL ML for de novo drug design</a:t>
            </a:r>
            <a:endParaRPr/>
          </a:p>
        </p:txBody>
      </p:sp>
      <p:sp>
        <p:nvSpPr>
          <p:cNvPr id="2" name="Slide Number Placeholder 1">
            <a:extLst>
              <a:ext uri="{FF2B5EF4-FFF2-40B4-BE49-F238E27FC236}">
                <a16:creationId xmlns:a16="http://schemas.microsoft.com/office/drawing/2014/main" id="{D51E77A9-6583-A17F-97C3-3C289824A2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81C72-29FE-C797-1293-3DA138CF2709}"/>
              </a:ext>
            </a:extLst>
          </p:cNvPr>
          <p:cNvSpPr>
            <a:spLocks noGrp="1"/>
          </p:cNvSpPr>
          <p:nvPr>
            <p:ph type="title"/>
          </p:nvPr>
        </p:nvSpPr>
        <p:spPr>
          <a:xfrm>
            <a:off x="311700" y="118387"/>
            <a:ext cx="8520600" cy="491213"/>
          </a:xfrm>
        </p:spPr>
        <p:txBody>
          <a:bodyPr>
            <a:noAutofit/>
          </a:bodyPr>
          <a:lstStyle/>
          <a:p>
            <a:r>
              <a:rPr lang="en-US" sz="2000"/>
              <a:t>Example of best molecules for each running case</a:t>
            </a:r>
            <a:endParaRPr lang="en-FI" sz="2000"/>
          </a:p>
        </p:txBody>
      </p:sp>
      <p:sp>
        <p:nvSpPr>
          <p:cNvPr id="3" name="Slide Number Placeholder 2">
            <a:extLst>
              <a:ext uri="{FF2B5EF4-FFF2-40B4-BE49-F238E27FC236}">
                <a16:creationId xmlns:a16="http://schemas.microsoft.com/office/drawing/2014/main" id="{B89ABA18-C345-E73C-6BE5-335E4E991E3B}"/>
              </a:ext>
            </a:extLst>
          </p:cNvPr>
          <p:cNvSpPr>
            <a:spLocks noGrp="1"/>
          </p:cNvSpPr>
          <p:nvPr>
            <p:ph type="sldNum" idx="12"/>
          </p:nvPr>
        </p:nvSpPr>
        <p:spPr>
          <a:xfrm>
            <a:off x="8557950" y="22907"/>
            <a:ext cx="548700" cy="393600"/>
          </a:xfrm>
        </p:spPr>
        <p:txBody>
          <a:bodyPr/>
          <a:lstStyle/>
          <a:p>
            <a:pPr marL="0" lvl="0" indent="0" algn="r" rtl="0">
              <a:spcBef>
                <a:spcPts val="0"/>
              </a:spcBef>
              <a:spcAft>
                <a:spcPts val="0"/>
              </a:spcAft>
              <a:buNone/>
            </a:pPr>
            <a:fld id="{00000000-1234-1234-1234-123412341234}" type="slidenum">
              <a:rPr lang="en" smtClean="0"/>
              <a:t>30</a:t>
            </a:fld>
            <a:endParaRPr lang="en"/>
          </a:p>
        </p:txBody>
      </p:sp>
      <p:pic>
        <p:nvPicPr>
          <p:cNvPr id="9" name="Picture 8">
            <a:extLst>
              <a:ext uri="{FF2B5EF4-FFF2-40B4-BE49-F238E27FC236}">
                <a16:creationId xmlns:a16="http://schemas.microsoft.com/office/drawing/2014/main" id="{9DE6E9B1-2CBF-6BDC-2FC6-3A92B8D40AE1}"/>
              </a:ext>
            </a:extLst>
          </p:cNvPr>
          <p:cNvPicPr>
            <a:picLocks noChangeAspect="1"/>
          </p:cNvPicPr>
          <p:nvPr/>
        </p:nvPicPr>
        <p:blipFill rotWithShape="1">
          <a:blip r:embed="rId3"/>
          <a:srcRect b="6861"/>
          <a:stretch/>
        </p:blipFill>
        <p:spPr>
          <a:xfrm>
            <a:off x="0" y="1679162"/>
            <a:ext cx="9144000" cy="3424276"/>
          </a:xfrm>
          <a:prstGeom prst="rect">
            <a:avLst/>
          </a:prstGeom>
        </p:spPr>
      </p:pic>
      <p:sp>
        <p:nvSpPr>
          <p:cNvPr id="5" name="TextBox 4">
            <a:extLst>
              <a:ext uri="{FF2B5EF4-FFF2-40B4-BE49-F238E27FC236}">
                <a16:creationId xmlns:a16="http://schemas.microsoft.com/office/drawing/2014/main" id="{D618300D-8E67-A228-591C-02C6DE0E6AD1}"/>
              </a:ext>
            </a:extLst>
          </p:cNvPr>
          <p:cNvSpPr txBox="1"/>
          <p:nvPr/>
        </p:nvSpPr>
        <p:spPr>
          <a:xfrm>
            <a:off x="311700" y="1096735"/>
            <a:ext cx="8749146" cy="461665"/>
          </a:xfrm>
          <a:prstGeom prst="rect">
            <a:avLst/>
          </a:prstGeom>
          <a:noFill/>
        </p:spPr>
        <p:txBody>
          <a:bodyPr wrap="square">
            <a:spAutoFit/>
          </a:bodyPr>
          <a:lstStyle/>
          <a:p>
            <a:pPr marL="171450" indent="-171450">
              <a:buFont typeface="Wingdings" panose="05000000000000000000" pitchFamily="2" charset="2"/>
              <a:buChar char="v"/>
            </a:pPr>
            <a:r>
              <a:rPr lang="en-US" sz="1200"/>
              <a:t>comparing and ranking model shows greater structural complexity and diversity with different ring systems </a:t>
            </a:r>
          </a:p>
          <a:p>
            <a:r>
              <a:rPr lang="en-US" sz="1200"/>
              <a:t>   and functional groups. They maintain a balance between drug-likeness, diversity, and novelty</a:t>
            </a:r>
            <a:endParaRPr lang="en-FI" sz="1200"/>
          </a:p>
        </p:txBody>
      </p:sp>
      <p:sp>
        <p:nvSpPr>
          <p:cNvPr id="7" name="TextBox 6">
            <a:extLst>
              <a:ext uri="{FF2B5EF4-FFF2-40B4-BE49-F238E27FC236}">
                <a16:creationId xmlns:a16="http://schemas.microsoft.com/office/drawing/2014/main" id="{1158E5DF-9163-596A-3B9B-971825CD9DEC}"/>
              </a:ext>
            </a:extLst>
          </p:cNvPr>
          <p:cNvSpPr txBox="1"/>
          <p:nvPr/>
        </p:nvSpPr>
        <p:spPr>
          <a:xfrm>
            <a:off x="311700" y="698974"/>
            <a:ext cx="8160355" cy="276999"/>
          </a:xfrm>
          <a:prstGeom prst="rect">
            <a:avLst/>
          </a:prstGeom>
          <a:noFill/>
        </p:spPr>
        <p:txBody>
          <a:bodyPr wrap="square">
            <a:spAutoFit/>
          </a:bodyPr>
          <a:lstStyle/>
          <a:p>
            <a:pPr marL="171450" indent="-171450">
              <a:buFont typeface="Wingdings" panose="05000000000000000000" pitchFamily="2" charset="2"/>
              <a:buChar char="v"/>
            </a:pPr>
            <a:r>
              <a:rPr lang="en-US" sz="1200"/>
              <a:t>molecules produced by the scoring model have simple structures with few branches and fewer functional groups</a:t>
            </a:r>
            <a:endParaRPr lang="en-FI" sz="1200"/>
          </a:p>
        </p:txBody>
      </p:sp>
    </p:spTree>
    <p:extLst>
      <p:ext uri="{BB962C8B-B14F-4D97-AF65-F5344CB8AC3E}">
        <p14:creationId xmlns:p14="http://schemas.microsoft.com/office/powerpoint/2010/main" val="382328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6"/>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US"/>
              <a:t>7. Discussions</a:t>
            </a:r>
            <a:endParaRPr/>
          </a:p>
        </p:txBody>
      </p:sp>
      <p:sp>
        <p:nvSpPr>
          <p:cNvPr id="2" name="Slide Number Placeholder 1">
            <a:extLst>
              <a:ext uri="{FF2B5EF4-FFF2-40B4-BE49-F238E27FC236}">
                <a16:creationId xmlns:a16="http://schemas.microsoft.com/office/drawing/2014/main" id="{58E564C6-2AE7-9773-B40A-04DDB807A6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Tree>
    <p:extLst>
      <p:ext uri="{BB962C8B-B14F-4D97-AF65-F5344CB8AC3E}">
        <p14:creationId xmlns:p14="http://schemas.microsoft.com/office/powerpoint/2010/main" val="8005163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311700" y="82214"/>
            <a:ext cx="8520600" cy="557866"/>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400"/>
              <a:t>Comparison of feedback models</a:t>
            </a:r>
            <a:endParaRPr sz="2400"/>
          </a:p>
        </p:txBody>
      </p:sp>
      <p:sp>
        <p:nvSpPr>
          <p:cNvPr id="2" name="Slide Number Placeholder 1">
            <a:extLst>
              <a:ext uri="{FF2B5EF4-FFF2-40B4-BE49-F238E27FC236}">
                <a16:creationId xmlns:a16="http://schemas.microsoft.com/office/drawing/2014/main" id="{454753AD-B683-F8A5-E6D9-A9108BE8BA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graphicFrame>
        <p:nvGraphicFramePr>
          <p:cNvPr id="4" name="Table 3">
            <a:extLst>
              <a:ext uri="{FF2B5EF4-FFF2-40B4-BE49-F238E27FC236}">
                <a16:creationId xmlns:a16="http://schemas.microsoft.com/office/drawing/2014/main" id="{662CBDD0-E81F-82BC-20FC-10661FFD2F55}"/>
              </a:ext>
            </a:extLst>
          </p:cNvPr>
          <p:cNvGraphicFramePr>
            <a:graphicFrameLocks noGrp="1"/>
          </p:cNvGraphicFramePr>
          <p:nvPr>
            <p:extLst>
              <p:ext uri="{D42A27DB-BD31-4B8C-83A1-F6EECF244321}">
                <p14:modId xmlns:p14="http://schemas.microsoft.com/office/powerpoint/2010/main" val="1035735290"/>
              </p:ext>
            </p:extLst>
          </p:nvPr>
        </p:nvGraphicFramePr>
        <p:xfrm>
          <a:off x="311701" y="745217"/>
          <a:ext cx="4641301" cy="4023360"/>
        </p:xfrm>
        <a:graphic>
          <a:graphicData uri="http://schemas.openxmlformats.org/drawingml/2006/table">
            <a:tbl>
              <a:tblPr firstRow="1" bandRow="1">
                <a:tableStyleId>{21E4AEA4-8DFA-4A89-87EB-49C32662AFE0}</a:tableStyleId>
              </a:tblPr>
              <a:tblGrid>
                <a:gridCol w="2018663">
                  <a:extLst>
                    <a:ext uri="{9D8B030D-6E8A-4147-A177-3AD203B41FA5}">
                      <a16:colId xmlns:a16="http://schemas.microsoft.com/office/drawing/2014/main" val="134515595"/>
                    </a:ext>
                  </a:extLst>
                </a:gridCol>
                <a:gridCol w="751685">
                  <a:extLst>
                    <a:ext uri="{9D8B030D-6E8A-4147-A177-3AD203B41FA5}">
                      <a16:colId xmlns:a16="http://schemas.microsoft.com/office/drawing/2014/main" val="2320056706"/>
                    </a:ext>
                  </a:extLst>
                </a:gridCol>
                <a:gridCol w="942696">
                  <a:extLst>
                    <a:ext uri="{9D8B030D-6E8A-4147-A177-3AD203B41FA5}">
                      <a16:colId xmlns:a16="http://schemas.microsoft.com/office/drawing/2014/main" val="1422737162"/>
                    </a:ext>
                  </a:extLst>
                </a:gridCol>
                <a:gridCol w="928257">
                  <a:extLst>
                    <a:ext uri="{9D8B030D-6E8A-4147-A177-3AD203B41FA5}">
                      <a16:colId xmlns:a16="http://schemas.microsoft.com/office/drawing/2014/main" val="1227083209"/>
                    </a:ext>
                  </a:extLst>
                </a:gridCol>
              </a:tblGrid>
              <a:tr h="0">
                <a:tc>
                  <a:txBody>
                    <a:bodyPr/>
                    <a:lstStyle/>
                    <a:p>
                      <a:pPr algn="ctr"/>
                      <a:endParaRPr lang="en-FI" sz="1050">
                        <a:solidFill>
                          <a:schemeClr val="bg2">
                            <a:lumMod val="50000"/>
                          </a:schemeClr>
                        </a:solidFill>
                      </a:endParaRPr>
                    </a:p>
                  </a:txBody>
                  <a:tcPr/>
                </a:tc>
                <a:tc>
                  <a:txBody>
                    <a:bodyPr/>
                    <a:lstStyle/>
                    <a:p>
                      <a:pPr algn="ctr"/>
                      <a:r>
                        <a:rPr lang="en-US" sz="1050">
                          <a:solidFill>
                            <a:schemeClr val="accent6">
                              <a:lumMod val="20000"/>
                              <a:lumOff val="80000"/>
                            </a:schemeClr>
                          </a:solidFill>
                        </a:rPr>
                        <a:t>Scoring model</a:t>
                      </a:r>
                      <a:endParaRPr lang="en-FI" sz="1050">
                        <a:solidFill>
                          <a:schemeClr val="accent6">
                            <a:lumMod val="20000"/>
                            <a:lumOff val="80000"/>
                          </a:schemeClr>
                        </a:solidFill>
                      </a:endParaRPr>
                    </a:p>
                  </a:txBody>
                  <a:tcPr/>
                </a:tc>
                <a:tc>
                  <a:txBody>
                    <a:bodyPr/>
                    <a:lstStyle/>
                    <a:p>
                      <a:pPr algn="ctr"/>
                      <a:r>
                        <a:rPr lang="en-US" sz="1050">
                          <a:solidFill>
                            <a:schemeClr val="accent6">
                              <a:lumMod val="20000"/>
                              <a:lumOff val="80000"/>
                            </a:schemeClr>
                          </a:solidFill>
                        </a:rPr>
                        <a:t>Comparing model</a:t>
                      </a:r>
                      <a:endParaRPr lang="en-FI" sz="1050">
                        <a:solidFill>
                          <a:schemeClr val="accent6">
                            <a:lumMod val="20000"/>
                            <a:lumOff val="80000"/>
                          </a:schemeClr>
                        </a:solidFill>
                      </a:endParaRPr>
                    </a:p>
                  </a:txBody>
                  <a:tcPr/>
                </a:tc>
                <a:tc>
                  <a:txBody>
                    <a:bodyPr/>
                    <a:lstStyle/>
                    <a:p>
                      <a:pPr algn="ctr"/>
                      <a:r>
                        <a:rPr lang="en-US" sz="1050">
                          <a:solidFill>
                            <a:schemeClr val="accent6">
                              <a:lumMod val="20000"/>
                              <a:lumOff val="80000"/>
                            </a:schemeClr>
                          </a:solidFill>
                        </a:rPr>
                        <a:t>Ranking model</a:t>
                      </a:r>
                      <a:endParaRPr lang="en-FI" sz="1050">
                        <a:solidFill>
                          <a:schemeClr val="accent6">
                            <a:lumMod val="20000"/>
                            <a:lumOff val="80000"/>
                          </a:schemeClr>
                        </a:solidFill>
                      </a:endParaRPr>
                    </a:p>
                  </a:txBody>
                  <a:tcPr/>
                </a:tc>
                <a:extLst>
                  <a:ext uri="{0D108BD9-81ED-4DB2-BD59-A6C34878D82A}">
                    <a16:rowId xmlns:a16="http://schemas.microsoft.com/office/drawing/2014/main" val="2909313938"/>
                  </a:ext>
                </a:extLst>
              </a:tr>
              <a:tr h="167756">
                <a:tc>
                  <a:txBody>
                    <a:bodyPr/>
                    <a:lstStyle/>
                    <a:p>
                      <a:pPr algn="ctr"/>
                      <a:r>
                        <a:rPr lang="en-US" sz="1050" b="1">
                          <a:solidFill>
                            <a:schemeClr val="bg2"/>
                          </a:solidFill>
                        </a:rPr>
                        <a:t>ML model with highest MCC </a:t>
                      </a:r>
                    </a:p>
                    <a:p>
                      <a:pPr algn="ctr"/>
                      <a:r>
                        <a:rPr lang="en-US" sz="1050" b="1">
                          <a:solidFill>
                            <a:schemeClr val="bg2"/>
                          </a:solidFill>
                        </a:rPr>
                        <a:t>on DRD2 classification</a:t>
                      </a:r>
                      <a:endParaRPr lang="en-FI" sz="1050" b="1">
                        <a:solidFill>
                          <a:schemeClr val="bg2"/>
                        </a:solidFill>
                      </a:endParaRPr>
                    </a:p>
                  </a:txBody>
                  <a:tcPr anchor="ctr"/>
                </a:tc>
                <a:tc>
                  <a:txBody>
                    <a:bodyPr/>
                    <a:lstStyle/>
                    <a:p>
                      <a:pPr algn="ctr"/>
                      <a:r>
                        <a:rPr lang="en-US" sz="1050" b="1">
                          <a:solidFill>
                            <a:srgbClr val="FF0000"/>
                          </a:solidFill>
                        </a:rPr>
                        <a:t>3</a:t>
                      </a:r>
                    </a:p>
                  </a:txBody>
                  <a:tcPr anchor="ctr"/>
                </a:tc>
                <a:tc>
                  <a:txBody>
                    <a:bodyPr/>
                    <a:lstStyle/>
                    <a:p>
                      <a:pPr algn="ctr"/>
                      <a:r>
                        <a:rPr lang="en-US" sz="1050" b="1">
                          <a:solidFill>
                            <a:srgbClr val="834501"/>
                          </a:solidFill>
                        </a:rPr>
                        <a:t>2</a:t>
                      </a:r>
                      <a:endParaRPr lang="en-FI" sz="1050" b="1">
                        <a:solidFill>
                          <a:srgbClr val="834501"/>
                        </a:solidFill>
                      </a:endParaRPr>
                    </a:p>
                  </a:txBody>
                  <a:tcPr anchor="ctr"/>
                </a:tc>
                <a:tc>
                  <a:txBody>
                    <a:bodyPr/>
                    <a:lstStyle/>
                    <a:p>
                      <a:pPr algn="ctr"/>
                      <a:r>
                        <a:rPr lang="en-US" sz="1050" b="1">
                          <a:solidFill>
                            <a:srgbClr val="006C31"/>
                          </a:solidFill>
                        </a:rPr>
                        <a:t>1</a:t>
                      </a:r>
                      <a:endParaRPr lang="en-FI" sz="1050" b="1">
                        <a:solidFill>
                          <a:srgbClr val="006C31"/>
                        </a:solidFill>
                      </a:endParaRPr>
                    </a:p>
                  </a:txBody>
                  <a:tcPr anchor="ctr"/>
                </a:tc>
                <a:extLst>
                  <a:ext uri="{0D108BD9-81ED-4DB2-BD59-A6C34878D82A}">
                    <a16:rowId xmlns:a16="http://schemas.microsoft.com/office/drawing/2014/main" val="968078030"/>
                  </a:ext>
                </a:extLst>
              </a:tr>
              <a:tr h="23485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Generate molecules that are likely to pass molecular descriptors</a:t>
                      </a:r>
                      <a:endParaRPr lang="en-FI" sz="1050" b="1">
                        <a:solidFill>
                          <a:schemeClr val="bg2">
                            <a:lumMod val="75000"/>
                          </a:schemeClr>
                        </a:solidFill>
                      </a:endParaRPr>
                    </a:p>
                  </a:txBody>
                  <a:tcPr anchor="ctr"/>
                </a:tc>
                <a:tc>
                  <a:txBody>
                    <a:bodyPr/>
                    <a:lstStyle/>
                    <a:p>
                      <a:pPr algn="ctr"/>
                      <a:r>
                        <a:rPr lang="en-US" sz="1050" b="1">
                          <a:solidFill>
                            <a:srgbClr val="FF0000"/>
                          </a:solidFill>
                        </a:rPr>
                        <a:t>3</a:t>
                      </a:r>
                    </a:p>
                  </a:txBody>
                  <a:tcPr anchor="ctr"/>
                </a:tc>
                <a:tc>
                  <a:txBody>
                    <a:bodyPr/>
                    <a:lstStyle/>
                    <a:p>
                      <a:pPr algn="ctr"/>
                      <a:r>
                        <a:rPr lang="en-US" sz="1050" b="1">
                          <a:solidFill>
                            <a:srgbClr val="834501"/>
                          </a:solidFill>
                        </a:rPr>
                        <a:t>2</a:t>
                      </a:r>
                      <a:endParaRPr lang="en-FI" sz="1050" b="1">
                        <a:solidFill>
                          <a:srgbClr val="834501"/>
                        </a:solidFill>
                      </a:endParaRPr>
                    </a:p>
                  </a:txBody>
                  <a:tcPr anchor="ctr"/>
                </a:tc>
                <a:tc>
                  <a:txBody>
                    <a:bodyPr/>
                    <a:lstStyle/>
                    <a:p>
                      <a:pPr algn="ctr"/>
                      <a:r>
                        <a:rPr lang="en-US" sz="1050" b="1">
                          <a:solidFill>
                            <a:srgbClr val="006C31"/>
                          </a:solidFill>
                        </a:rPr>
                        <a:t>1</a:t>
                      </a:r>
                      <a:endParaRPr lang="en-FI" sz="1050" b="1">
                        <a:solidFill>
                          <a:srgbClr val="006C31"/>
                        </a:solidFill>
                      </a:endParaRPr>
                    </a:p>
                  </a:txBody>
                  <a:tcPr anchor="ctr"/>
                </a:tc>
                <a:extLst>
                  <a:ext uri="{0D108BD9-81ED-4DB2-BD59-A6C34878D82A}">
                    <a16:rowId xmlns:a16="http://schemas.microsoft.com/office/drawing/2014/main" val="891339924"/>
                  </a:ext>
                </a:extLst>
              </a:tr>
              <a:tr h="23485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Generate molecules that are likely to pass DRD2 </a:t>
                      </a:r>
                      <a:br>
                        <a:rPr lang="en-US" sz="1050" b="1">
                          <a:solidFill>
                            <a:schemeClr val="bg2">
                              <a:lumMod val="75000"/>
                            </a:schemeClr>
                          </a:solidFill>
                        </a:rPr>
                      </a:br>
                      <a:r>
                        <a:rPr lang="en-US" sz="1050" b="1">
                          <a:solidFill>
                            <a:schemeClr val="bg2">
                              <a:lumMod val="75000"/>
                            </a:schemeClr>
                          </a:solidFill>
                        </a:rPr>
                        <a:t>affinity threshold</a:t>
                      </a:r>
                      <a:endParaRPr lang="en-FI" sz="1050" b="1">
                        <a:solidFill>
                          <a:schemeClr val="bg2">
                            <a:lumMod val="75000"/>
                          </a:schemeClr>
                        </a:solidFill>
                      </a:endParaRPr>
                    </a:p>
                  </a:txBody>
                  <a:tcPr anchor="ctr"/>
                </a:tc>
                <a:tc>
                  <a:txBody>
                    <a:bodyPr/>
                    <a:lstStyle/>
                    <a:p>
                      <a:pPr algn="ctr"/>
                      <a:r>
                        <a:rPr lang="en-US" sz="1050" b="1">
                          <a:solidFill>
                            <a:srgbClr val="006C31"/>
                          </a:solidFill>
                        </a:rPr>
                        <a:t>1</a:t>
                      </a:r>
                      <a:endParaRPr lang="en-FI" sz="1050" b="1">
                        <a:solidFill>
                          <a:srgbClr val="006C31"/>
                        </a:solidFill>
                      </a:endParaRPr>
                    </a:p>
                  </a:txBody>
                  <a:tcPr anchor="ctr"/>
                </a:tc>
                <a:tc>
                  <a:txBody>
                    <a:bodyPr/>
                    <a:lstStyle/>
                    <a:p>
                      <a:pPr algn="ctr"/>
                      <a:r>
                        <a:rPr lang="en-US" sz="1050" b="1">
                          <a:solidFill>
                            <a:srgbClr val="834501"/>
                          </a:solidFill>
                        </a:rPr>
                        <a:t>2</a:t>
                      </a:r>
                      <a:endParaRPr lang="en-FI" sz="1050" b="1">
                        <a:solidFill>
                          <a:srgbClr val="834501"/>
                        </a:solidFill>
                      </a:endParaRPr>
                    </a:p>
                  </a:txBody>
                  <a:tcPr anchor="ctr"/>
                </a:tc>
                <a:tc>
                  <a:txBody>
                    <a:bodyPr/>
                    <a:lstStyle/>
                    <a:p>
                      <a:pPr algn="ctr"/>
                      <a:r>
                        <a:rPr lang="en-US" sz="1050" b="1">
                          <a:solidFill>
                            <a:srgbClr val="FF0000"/>
                          </a:solidFill>
                        </a:rPr>
                        <a:t>3</a:t>
                      </a:r>
                    </a:p>
                  </a:txBody>
                  <a:tcPr anchor="ctr"/>
                </a:tc>
                <a:extLst>
                  <a:ext uri="{0D108BD9-81ED-4DB2-BD59-A6C34878D82A}">
                    <a16:rowId xmlns:a16="http://schemas.microsoft.com/office/drawing/2014/main" val="1982337270"/>
                  </a:ext>
                </a:extLst>
              </a:tr>
              <a:tr h="1677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Generate molecules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maximize DRD2 affinity</a:t>
                      </a:r>
                      <a:endParaRPr lang="en-FI" sz="1050" b="1">
                        <a:solidFill>
                          <a:schemeClr val="bg2">
                            <a:lumMod val="75000"/>
                          </a:schemeClr>
                        </a:solidFill>
                      </a:endParaRPr>
                    </a:p>
                  </a:txBody>
                  <a:tcPr anchor="ctr"/>
                </a:tc>
                <a:tc>
                  <a:txBody>
                    <a:bodyPr/>
                    <a:lstStyle/>
                    <a:p>
                      <a:pPr algn="ctr"/>
                      <a:r>
                        <a:rPr lang="en-US" sz="1050" b="1">
                          <a:solidFill>
                            <a:srgbClr val="006C31"/>
                          </a:solidFill>
                        </a:rPr>
                        <a:t>1</a:t>
                      </a:r>
                      <a:endParaRPr lang="en-FI" sz="1050" b="1">
                        <a:solidFill>
                          <a:srgbClr val="006C31"/>
                        </a:solidFill>
                      </a:endParaRPr>
                    </a:p>
                  </a:txBody>
                  <a:tcPr anchor="ctr"/>
                </a:tc>
                <a:tc>
                  <a:txBody>
                    <a:bodyPr/>
                    <a:lstStyle/>
                    <a:p>
                      <a:pPr algn="ctr"/>
                      <a:r>
                        <a:rPr lang="en-US" sz="1050" b="1">
                          <a:solidFill>
                            <a:srgbClr val="834501"/>
                          </a:solidFill>
                        </a:rPr>
                        <a:t>2</a:t>
                      </a:r>
                      <a:endParaRPr lang="en-FI" sz="1050" b="1">
                        <a:solidFill>
                          <a:srgbClr val="834501"/>
                        </a:solidFill>
                      </a:endParaRPr>
                    </a:p>
                  </a:txBody>
                  <a:tcPr anchor="ctr"/>
                </a:tc>
                <a:tc>
                  <a:txBody>
                    <a:bodyPr/>
                    <a:lstStyle/>
                    <a:p>
                      <a:pPr algn="ctr"/>
                      <a:r>
                        <a:rPr lang="en-US" sz="1050" b="1">
                          <a:solidFill>
                            <a:srgbClr val="FF0000"/>
                          </a:solidFill>
                        </a:rPr>
                        <a:t>3</a:t>
                      </a:r>
                    </a:p>
                  </a:txBody>
                  <a:tcPr anchor="ctr"/>
                </a:tc>
                <a:extLst>
                  <a:ext uri="{0D108BD9-81ED-4DB2-BD59-A6C34878D82A}">
                    <a16:rowId xmlns:a16="http://schemas.microsoft.com/office/drawing/2014/main" val="1232583957"/>
                  </a:ext>
                </a:extLst>
              </a:tr>
              <a:tr h="1677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Generate molecules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maximize novelty score</a:t>
                      </a:r>
                      <a:endParaRPr lang="en-FI" sz="1050" b="1">
                        <a:solidFill>
                          <a:schemeClr val="bg2">
                            <a:lumMod val="75000"/>
                          </a:schemeClr>
                        </a:solidFill>
                      </a:endParaRPr>
                    </a:p>
                  </a:txBody>
                  <a:tcPr anchor="ctr"/>
                </a:tc>
                <a:tc>
                  <a:txBody>
                    <a:bodyPr/>
                    <a:lstStyle/>
                    <a:p>
                      <a:pPr algn="ctr"/>
                      <a:r>
                        <a:rPr lang="en-US" sz="1050" b="1">
                          <a:solidFill>
                            <a:srgbClr val="834501"/>
                          </a:solidFill>
                        </a:rPr>
                        <a:t>2</a:t>
                      </a:r>
                      <a:endParaRPr lang="en-FI" sz="1050" b="1">
                        <a:solidFill>
                          <a:srgbClr val="834501"/>
                        </a:solidFill>
                      </a:endParaRPr>
                    </a:p>
                  </a:txBody>
                  <a:tcPr anchor="ctr"/>
                </a:tc>
                <a:tc>
                  <a:txBody>
                    <a:bodyPr/>
                    <a:lstStyle/>
                    <a:p>
                      <a:pPr algn="ctr"/>
                      <a:r>
                        <a:rPr lang="en-US" sz="1050" b="1">
                          <a:solidFill>
                            <a:srgbClr val="006C31"/>
                          </a:solidFill>
                        </a:rPr>
                        <a:t>1</a:t>
                      </a:r>
                      <a:endParaRPr lang="en-FI" sz="1050" b="1">
                        <a:solidFill>
                          <a:srgbClr val="006C31"/>
                        </a:solidFill>
                      </a:endParaRPr>
                    </a:p>
                  </a:txBody>
                  <a:tcPr anchor="ctr"/>
                </a:tc>
                <a:tc>
                  <a:txBody>
                    <a:bodyPr/>
                    <a:lstStyle/>
                    <a:p>
                      <a:pPr algn="ctr"/>
                      <a:r>
                        <a:rPr lang="en-US" sz="1050" b="1">
                          <a:solidFill>
                            <a:srgbClr val="FF0000"/>
                          </a:solidFill>
                        </a:rPr>
                        <a:t>3</a:t>
                      </a:r>
                    </a:p>
                  </a:txBody>
                  <a:tcPr anchor="ctr"/>
                </a:tc>
                <a:extLst>
                  <a:ext uri="{0D108BD9-81ED-4DB2-BD59-A6C34878D82A}">
                    <a16:rowId xmlns:a16="http://schemas.microsoft.com/office/drawing/2014/main" val="3290491865"/>
                  </a:ext>
                </a:extLst>
              </a:tr>
              <a:tr h="1677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Generate molecules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maximize diversity score</a:t>
                      </a:r>
                      <a:endParaRPr lang="en-FI" sz="1050" b="1">
                        <a:solidFill>
                          <a:schemeClr val="bg2">
                            <a:lumMod val="75000"/>
                          </a:schemeClr>
                        </a:solidFill>
                      </a:endParaRPr>
                    </a:p>
                  </a:txBody>
                  <a:tcPr anchor="ctr"/>
                </a:tc>
                <a:tc>
                  <a:txBody>
                    <a:bodyPr/>
                    <a:lstStyle/>
                    <a:p>
                      <a:pPr algn="ctr"/>
                      <a:r>
                        <a:rPr lang="en-US" sz="1050" b="1">
                          <a:solidFill>
                            <a:srgbClr val="FF0000"/>
                          </a:solidFill>
                        </a:rPr>
                        <a:t>3</a:t>
                      </a:r>
                    </a:p>
                  </a:txBody>
                  <a:tcPr anchor="ctr"/>
                </a:tc>
                <a:tc>
                  <a:txBody>
                    <a:bodyPr/>
                    <a:lstStyle/>
                    <a:p>
                      <a:pPr algn="ctr"/>
                      <a:r>
                        <a:rPr lang="en-US" sz="1050" b="1">
                          <a:solidFill>
                            <a:srgbClr val="834501"/>
                          </a:solidFill>
                        </a:rPr>
                        <a:t>2</a:t>
                      </a:r>
                      <a:endParaRPr lang="en-FI" sz="1050" b="1">
                        <a:solidFill>
                          <a:srgbClr val="834501"/>
                        </a:solidFill>
                      </a:endParaRPr>
                    </a:p>
                  </a:txBody>
                  <a:tcPr anchor="ctr"/>
                </a:tc>
                <a:tc>
                  <a:txBody>
                    <a:bodyPr/>
                    <a:lstStyle/>
                    <a:p>
                      <a:pPr algn="ctr"/>
                      <a:r>
                        <a:rPr lang="en-US" sz="1050" b="1">
                          <a:solidFill>
                            <a:srgbClr val="006C31"/>
                          </a:solidFill>
                        </a:rPr>
                        <a:t>1</a:t>
                      </a:r>
                      <a:endParaRPr lang="en-FI" sz="1050" b="1">
                        <a:solidFill>
                          <a:srgbClr val="006C31"/>
                        </a:solidFill>
                      </a:endParaRPr>
                    </a:p>
                  </a:txBody>
                  <a:tcPr anchor="ctr"/>
                </a:tc>
                <a:extLst>
                  <a:ext uri="{0D108BD9-81ED-4DB2-BD59-A6C34878D82A}">
                    <a16:rowId xmlns:a16="http://schemas.microsoft.com/office/drawing/2014/main" val="3485800095"/>
                  </a:ext>
                </a:extLst>
              </a:tr>
              <a:tr h="1677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Generate molecules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minimize SA score</a:t>
                      </a:r>
                      <a:endParaRPr lang="en-FI" sz="1050" b="1">
                        <a:solidFill>
                          <a:schemeClr val="bg2">
                            <a:lumMod val="75000"/>
                          </a:schemeClr>
                        </a:solidFill>
                      </a:endParaRPr>
                    </a:p>
                  </a:txBody>
                  <a:tcPr anchor="ctr"/>
                </a:tc>
                <a:tc>
                  <a:txBody>
                    <a:bodyPr/>
                    <a:lstStyle/>
                    <a:p>
                      <a:pPr algn="ctr"/>
                      <a:r>
                        <a:rPr lang="en-US" sz="1050" b="1">
                          <a:solidFill>
                            <a:srgbClr val="006C31"/>
                          </a:solidFill>
                        </a:rPr>
                        <a:t>1</a:t>
                      </a:r>
                      <a:endParaRPr lang="en-FI" sz="1050" b="1">
                        <a:solidFill>
                          <a:srgbClr val="006C31"/>
                        </a:solidFill>
                      </a:endParaRPr>
                    </a:p>
                  </a:txBody>
                  <a:tcPr anchor="ctr"/>
                </a:tc>
                <a:tc>
                  <a:txBody>
                    <a:bodyPr/>
                    <a:lstStyle/>
                    <a:p>
                      <a:pPr algn="ctr"/>
                      <a:r>
                        <a:rPr lang="en-US" sz="1050" b="1">
                          <a:solidFill>
                            <a:srgbClr val="834501"/>
                          </a:solidFill>
                        </a:rPr>
                        <a:t>2</a:t>
                      </a:r>
                      <a:endParaRPr lang="en-FI" sz="1050" b="1">
                        <a:solidFill>
                          <a:srgbClr val="834501"/>
                        </a:solidFill>
                      </a:endParaRPr>
                    </a:p>
                  </a:txBody>
                  <a:tcPr anchor="ctr"/>
                </a:tc>
                <a:tc>
                  <a:txBody>
                    <a:bodyPr/>
                    <a:lstStyle/>
                    <a:p>
                      <a:pPr algn="ctr"/>
                      <a:r>
                        <a:rPr lang="en-US" sz="1050" b="1">
                          <a:solidFill>
                            <a:srgbClr val="FF0000"/>
                          </a:solidFill>
                        </a:rPr>
                        <a:t>3</a:t>
                      </a:r>
                    </a:p>
                  </a:txBody>
                  <a:tcPr anchor="ctr"/>
                </a:tc>
                <a:extLst>
                  <a:ext uri="{0D108BD9-81ED-4DB2-BD59-A6C34878D82A}">
                    <a16:rowId xmlns:a16="http://schemas.microsoft.com/office/drawing/2014/main" val="3051860925"/>
                  </a:ext>
                </a:extLst>
              </a:tr>
              <a:tr h="1677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Generate molecules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maximize QED score</a:t>
                      </a:r>
                      <a:endParaRPr lang="en-FI" sz="1050" b="1">
                        <a:solidFill>
                          <a:schemeClr val="bg2">
                            <a:lumMod val="75000"/>
                          </a:schemeClr>
                        </a:solidFill>
                      </a:endParaRPr>
                    </a:p>
                  </a:txBody>
                  <a:tcPr anchor="ctr"/>
                </a:tc>
                <a:tc>
                  <a:txBody>
                    <a:bodyPr/>
                    <a:lstStyle/>
                    <a:p>
                      <a:pPr algn="ctr"/>
                      <a:r>
                        <a:rPr lang="en-US" sz="1050" b="1">
                          <a:solidFill>
                            <a:srgbClr val="FF0000"/>
                          </a:solidFill>
                        </a:rPr>
                        <a:t>3</a:t>
                      </a:r>
                    </a:p>
                  </a:txBody>
                  <a:tcPr anchor="ctr"/>
                </a:tc>
                <a:tc>
                  <a:txBody>
                    <a:bodyPr/>
                    <a:lstStyle/>
                    <a:p>
                      <a:pPr algn="ctr"/>
                      <a:r>
                        <a:rPr lang="en-US" sz="1050" b="1">
                          <a:solidFill>
                            <a:srgbClr val="834501"/>
                          </a:solidFill>
                        </a:rPr>
                        <a:t>2</a:t>
                      </a:r>
                      <a:endParaRPr lang="en-FI" sz="1050" b="1">
                        <a:solidFill>
                          <a:srgbClr val="834501"/>
                        </a:solidFill>
                      </a:endParaRPr>
                    </a:p>
                  </a:txBody>
                  <a:tcPr anchor="ctr"/>
                </a:tc>
                <a:tc>
                  <a:txBody>
                    <a:bodyPr/>
                    <a:lstStyle/>
                    <a:p>
                      <a:pPr algn="ctr"/>
                      <a:r>
                        <a:rPr lang="en-US" sz="1050" b="1">
                          <a:solidFill>
                            <a:srgbClr val="006C31"/>
                          </a:solidFill>
                        </a:rPr>
                        <a:t>1</a:t>
                      </a:r>
                      <a:endParaRPr lang="en-FI" sz="1050" b="1">
                        <a:solidFill>
                          <a:srgbClr val="006C31"/>
                        </a:solidFill>
                      </a:endParaRPr>
                    </a:p>
                  </a:txBody>
                  <a:tcPr anchor="ctr"/>
                </a:tc>
                <a:extLst>
                  <a:ext uri="{0D108BD9-81ED-4DB2-BD59-A6C34878D82A}">
                    <a16:rowId xmlns:a16="http://schemas.microsoft.com/office/drawing/2014/main" val="1180658318"/>
                  </a:ext>
                </a:extLst>
              </a:tr>
            </a:tbl>
          </a:graphicData>
        </a:graphic>
      </p:graphicFrame>
      <p:sp>
        <p:nvSpPr>
          <p:cNvPr id="6" name="TextBox 5">
            <a:extLst>
              <a:ext uri="{FF2B5EF4-FFF2-40B4-BE49-F238E27FC236}">
                <a16:creationId xmlns:a16="http://schemas.microsoft.com/office/drawing/2014/main" id="{0384E61B-96AA-9125-F6CF-7B38F659E4D2}"/>
              </a:ext>
            </a:extLst>
          </p:cNvPr>
          <p:cNvSpPr txBox="1"/>
          <p:nvPr/>
        </p:nvSpPr>
        <p:spPr>
          <a:xfrm>
            <a:off x="5043056" y="1362262"/>
            <a:ext cx="3789244" cy="3046988"/>
          </a:xfrm>
          <a:prstGeom prst="rect">
            <a:avLst/>
          </a:prstGeom>
          <a:noFill/>
        </p:spPr>
        <p:txBody>
          <a:bodyPr wrap="square">
            <a:spAutoFit/>
          </a:bodyPr>
          <a:lstStyle/>
          <a:p>
            <a:pPr marL="171450" indent="-171450" algn="just">
              <a:buFont typeface="Wingdings" panose="05000000000000000000" pitchFamily="2" charset="2"/>
              <a:buChar char="v"/>
            </a:pPr>
            <a:r>
              <a:rPr lang="en-US" sz="1200"/>
              <a:t>The scoring model (baseline) performs worst in learning chemist preferences but outperforms in generating molecules that maximize the average probability of DRD2 affinity and SA score.</a:t>
            </a:r>
          </a:p>
          <a:p>
            <a:pPr marL="171450" indent="-171450" algn="just">
              <a:buFont typeface="Wingdings" panose="05000000000000000000" pitchFamily="2" charset="2"/>
              <a:buChar char="v"/>
            </a:pPr>
            <a:endParaRPr lang="en-US" sz="1200"/>
          </a:p>
          <a:p>
            <a:pPr marL="171450" indent="-171450" algn="just">
              <a:buFont typeface="Wingdings" panose="05000000000000000000" pitchFamily="2" charset="2"/>
              <a:buChar char="v"/>
            </a:pPr>
            <a:r>
              <a:rPr lang="en-US" sz="1200"/>
              <a:t>The ranking model outperforms in learning chemist preferences (with high MCC score for classification), passing most molecular descriptors, maximizing molecular diversity and achieving high QED scores.</a:t>
            </a:r>
          </a:p>
          <a:p>
            <a:pPr marL="171450" indent="-171450" algn="just">
              <a:buFont typeface="Wingdings" panose="05000000000000000000" pitchFamily="2" charset="2"/>
              <a:buChar char="v"/>
            </a:pPr>
            <a:endParaRPr lang="en-US" sz="1200"/>
          </a:p>
          <a:p>
            <a:pPr marL="171450" indent="-171450" algn="just">
              <a:buFont typeface="Wingdings" panose="05000000000000000000" pitchFamily="2" charset="2"/>
              <a:buChar char="v"/>
            </a:pPr>
            <a:r>
              <a:rPr lang="en-US" sz="1200"/>
              <a:t>The comparing model (Bradley-Terry) keeps a balance between the scoring and ranking models, performing moderately well across all criteria, particularly in generating molecules with high novelty score.</a:t>
            </a:r>
          </a:p>
        </p:txBody>
      </p:sp>
      <p:sp>
        <p:nvSpPr>
          <p:cNvPr id="5" name="TextBox 4">
            <a:extLst>
              <a:ext uri="{FF2B5EF4-FFF2-40B4-BE49-F238E27FC236}">
                <a16:creationId xmlns:a16="http://schemas.microsoft.com/office/drawing/2014/main" id="{68F1E948-16BB-422D-E60E-B8166A54E221}"/>
              </a:ext>
            </a:extLst>
          </p:cNvPr>
          <p:cNvSpPr txBox="1"/>
          <p:nvPr/>
        </p:nvSpPr>
        <p:spPr>
          <a:xfrm>
            <a:off x="5138057" y="905563"/>
            <a:ext cx="2946400" cy="276999"/>
          </a:xfrm>
          <a:prstGeom prst="rect">
            <a:avLst/>
          </a:prstGeom>
          <a:noFill/>
        </p:spPr>
        <p:txBody>
          <a:bodyPr wrap="square">
            <a:spAutoFit/>
          </a:bodyPr>
          <a:lstStyle/>
          <a:p>
            <a:r>
              <a:rPr lang="en-US" sz="1200">
                <a:solidFill>
                  <a:srgbClr val="006C31"/>
                </a:solidFill>
              </a:rPr>
              <a:t>Rank 1 </a:t>
            </a:r>
            <a:r>
              <a:rPr lang="en-US" sz="1200"/>
              <a:t>is best and </a:t>
            </a:r>
            <a:r>
              <a:rPr lang="en-US" sz="1200">
                <a:solidFill>
                  <a:srgbClr val="FF0000"/>
                </a:solidFill>
              </a:rPr>
              <a:t>Rank 3</a:t>
            </a:r>
            <a:r>
              <a:rPr lang="en-US" sz="1200"/>
              <a:t> is worst</a:t>
            </a:r>
            <a:endParaRPr lang="en-FI" sz="1200"/>
          </a:p>
        </p:txBody>
      </p:sp>
    </p:spTree>
    <p:extLst>
      <p:ext uri="{BB962C8B-B14F-4D97-AF65-F5344CB8AC3E}">
        <p14:creationId xmlns:p14="http://schemas.microsoft.com/office/powerpoint/2010/main" val="351845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AC91C27-BB2C-1083-AAE2-30333E120E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graphicFrame>
        <p:nvGraphicFramePr>
          <p:cNvPr id="6" name="Table 5">
            <a:extLst>
              <a:ext uri="{FF2B5EF4-FFF2-40B4-BE49-F238E27FC236}">
                <a16:creationId xmlns:a16="http://schemas.microsoft.com/office/drawing/2014/main" id="{803D46EB-750E-F965-D2FA-3A111A123594}"/>
              </a:ext>
            </a:extLst>
          </p:cNvPr>
          <p:cNvGraphicFramePr>
            <a:graphicFrameLocks noGrp="1"/>
          </p:cNvGraphicFramePr>
          <p:nvPr>
            <p:extLst>
              <p:ext uri="{D42A27DB-BD31-4B8C-83A1-F6EECF244321}">
                <p14:modId xmlns:p14="http://schemas.microsoft.com/office/powerpoint/2010/main" val="613942925"/>
              </p:ext>
            </p:extLst>
          </p:nvPr>
        </p:nvGraphicFramePr>
        <p:xfrm>
          <a:off x="311700" y="1043089"/>
          <a:ext cx="4759063" cy="3543300"/>
        </p:xfrm>
        <a:graphic>
          <a:graphicData uri="http://schemas.openxmlformats.org/drawingml/2006/table">
            <a:tbl>
              <a:tblPr firstRow="1" bandRow="1">
                <a:tableStyleId>{21E4AEA4-8DFA-4A89-87EB-49C32662AFE0}</a:tableStyleId>
              </a:tblPr>
              <a:tblGrid>
                <a:gridCol w="2427852">
                  <a:extLst>
                    <a:ext uri="{9D8B030D-6E8A-4147-A177-3AD203B41FA5}">
                      <a16:colId xmlns:a16="http://schemas.microsoft.com/office/drawing/2014/main" val="134515595"/>
                    </a:ext>
                  </a:extLst>
                </a:gridCol>
                <a:gridCol w="675592">
                  <a:extLst>
                    <a:ext uri="{9D8B030D-6E8A-4147-A177-3AD203B41FA5}">
                      <a16:colId xmlns:a16="http://schemas.microsoft.com/office/drawing/2014/main" val="2320056706"/>
                    </a:ext>
                  </a:extLst>
                </a:gridCol>
                <a:gridCol w="921328">
                  <a:extLst>
                    <a:ext uri="{9D8B030D-6E8A-4147-A177-3AD203B41FA5}">
                      <a16:colId xmlns:a16="http://schemas.microsoft.com/office/drawing/2014/main" val="1422737162"/>
                    </a:ext>
                  </a:extLst>
                </a:gridCol>
                <a:gridCol w="734291">
                  <a:extLst>
                    <a:ext uri="{9D8B030D-6E8A-4147-A177-3AD203B41FA5}">
                      <a16:colId xmlns:a16="http://schemas.microsoft.com/office/drawing/2014/main" val="1227083209"/>
                    </a:ext>
                  </a:extLst>
                </a:gridCol>
              </a:tblGrid>
              <a:tr h="0">
                <a:tc>
                  <a:txBody>
                    <a:bodyPr/>
                    <a:lstStyle/>
                    <a:p>
                      <a:pPr algn="ctr"/>
                      <a:endParaRPr lang="en-FI" sz="1050">
                        <a:solidFill>
                          <a:schemeClr val="bg2">
                            <a:lumMod val="50000"/>
                          </a:schemeClr>
                        </a:solidFill>
                      </a:endParaRPr>
                    </a:p>
                  </a:txBody>
                  <a:tcPr/>
                </a:tc>
                <a:tc>
                  <a:txBody>
                    <a:bodyPr/>
                    <a:lstStyle/>
                    <a:p>
                      <a:pPr algn="ctr"/>
                      <a:r>
                        <a:rPr lang="en-US" sz="1050">
                          <a:solidFill>
                            <a:schemeClr val="accent6">
                              <a:lumMod val="20000"/>
                              <a:lumOff val="80000"/>
                            </a:schemeClr>
                          </a:solidFill>
                        </a:rPr>
                        <a:t>random</a:t>
                      </a:r>
                      <a:endParaRPr lang="en-FI" sz="1050">
                        <a:solidFill>
                          <a:schemeClr val="accent6">
                            <a:lumMod val="20000"/>
                            <a:lumOff val="80000"/>
                          </a:schemeClr>
                        </a:solidFill>
                      </a:endParaRPr>
                    </a:p>
                  </a:txBody>
                  <a:tcPr/>
                </a:tc>
                <a:tc>
                  <a:txBody>
                    <a:bodyPr/>
                    <a:lstStyle/>
                    <a:p>
                      <a:pPr algn="ctr"/>
                      <a:r>
                        <a:rPr lang="en-US" sz="1050">
                          <a:solidFill>
                            <a:schemeClr val="accent6">
                              <a:lumMod val="20000"/>
                              <a:lumOff val="80000"/>
                            </a:schemeClr>
                          </a:solidFill>
                        </a:rPr>
                        <a:t>uncertainty</a:t>
                      </a:r>
                      <a:endParaRPr lang="en-FI" sz="1050">
                        <a:solidFill>
                          <a:schemeClr val="accent6">
                            <a:lumMod val="20000"/>
                            <a:lumOff val="80000"/>
                          </a:schemeClr>
                        </a:solidFill>
                      </a:endParaRPr>
                    </a:p>
                  </a:txBody>
                  <a:tcPr/>
                </a:tc>
                <a:tc>
                  <a:txBody>
                    <a:bodyPr/>
                    <a:lstStyle/>
                    <a:p>
                      <a:pPr algn="ctr"/>
                      <a:r>
                        <a:rPr lang="en-US" sz="1050">
                          <a:solidFill>
                            <a:schemeClr val="accent6">
                              <a:lumMod val="20000"/>
                              <a:lumOff val="80000"/>
                            </a:schemeClr>
                          </a:solidFill>
                        </a:rPr>
                        <a:t>greedy</a:t>
                      </a:r>
                      <a:endParaRPr lang="en-FI" sz="1050">
                        <a:solidFill>
                          <a:schemeClr val="accent6">
                            <a:lumMod val="20000"/>
                            <a:lumOff val="80000"/>
                          </a:schemeClr>
                        </a:solidFill>
                      </a:endParaRPr>
                    </a:p>
                  </a:txBody>
                  <a:tcPr/>
                </a:tc>
                <a:extLst>
                  <a:ext uri="{0D108BD9-81ED-4DB2-BD59-A6C34878D82A}">
                    <a16:rowId xmlns:a16="http://schemas.microsoft.com/office/drawing/2014/main" val="2909313938"/>
                  </a:ext>
                </a:extLst>
              </a:tr>
              <a:tr h="167756">
                <a:tc>
                  <a:txBody>
                    <a:bodyPr/>
                    <a:lstStyle/>
                    <a:p>
                      <a:pPr algn="ctr"/>
                      <a:r>
                        <a:rPr lang="en-US" sz="1050" b="1">
                          <a:solidFill>
                            <a:schemeClr val="bg2"/>
                          </a:solidFill>
                        </a:rPr>
                        <a:t>ML model with highest MCC </a:t>
                      </a:r>
                    </a:p>
                    <a:p>
                      <a:pPr algn="ctr"/>
                      <a:r>
                        <a:rPr lang="en-US" sz="1050" b="1">
                          <a:solidFill>
                            <a:schemeClr val="bg2"/>
                          </a:solidFill>
                        </a:rPr>
                        <a:t>on DRD2 classification</a:t>
                      </a:r>
                      <a:endParaRPr lang="en-FI" sz="1050" b="1">
                        <a:solidFill>
                          <a:schemeClr val="bg2"/>
                        </a:solidFill>
                      </a:endParaRPr>
                    </a:p>
                  </a:txBody>
                  <a:tcPr anchor="ctr"/>
                </a:tc>
                <a:tc>
                  <a:txBody>
                    <a:bodyPr/>
                    <a:lstStyle/>
                    <a:p>
                      <a:pPr algn="ctr"/>
                      <a:r>
                        <a:rPr lang="en-US" sz="1050" b="1">
                          <a:solidFill>
                            <a:srgbClr val="006C31"/>
                          </a:solidFill>
                        </a:rPr>
                        <a:t>1</a:t>
                      </a:r>
                      <a:endParaRPr lang="en-FI" sz="1050" b="1">
                        <a:solidFill>
                          <a:srgbClr val="006C31"/>
                        </a:solidFill>
                      </a:endParaRPr>
                    </a:p>
                  </a:txBody>
                  <a:tcPr anchor="ctr"/>
                </a:tc>
                <a:tc>
                  <a:txBody>
                    <a:bodyPr/>
                    <a:lstStyle/>
                    <a:p>
                      <a:pPr algn="ctr"/>
                      <a:r>
                        <a:rPr lang="en-US" sz="1050" b="1">
                          <a:solidFill>
                            <a:srgbClr val="834501"/>
                          </a:solidFill>
                        </a:rPr>
                        <a:t>2</a:t>
                      </a:r>
                      <a:endParaRPr lang="en-FI" sz="1050" b="1">
                        <a:solidFill>
                          <a:srgbClr val="834501"/>
                        </a:solidFill>
                      </a:endParaRPr>
                    </a:p>
                  </a:txBody>
                  <a:tcPr anchor="ctr"/>
                </a:tc>
                <a:tc>
                  <a:txBody>
                    <a:bodyPr/>
                    <a:lstStyle/>
                    <a:p>
                      <a:pPr algn="ctr"/>
                      <a:r>
                        <a:rPr lang="en-US" sz="1050" b="1">
                          <a:solidFill>
                            <a:srgbClr val="FF0000"/>
                          </a:solidFill>
                        </a:rPr>
                        <a:t>3</a:t>
                      </a:r>
                    </a:p>
                  </a:txBody>
                  <a:tcPr anchor="ctr"/>
                </a:tc>
                <a:extLst>
                  <a:ext uri="{0D108BD9-81ED-4DB2-BD59-A6C34878D82A}">
                    <a16:rowId xmlns:a16="http://schemas.microsoft.com/office/drawing/2014/main" val="968078030"/>
                  </a:ext>
                </a:extLst>
              </a:tr>
              <a:tr h="23485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Generate molecules that are likely to pass molecular descriptors</a:t>
                      </a:r>
                      <a:endParaRPr lang="en-FI" sz="1050" b="1">
                        <a:solidFill>
                          <a:schemeClr val="bg2">
                            <a:lumMod val="75000"/>
                          </a:schemeClr>
                        </a:solidFill>
                      </a:endParaRPr>
                    </a:p>
                  </a:txBody>
                  <a:tcPr anchor="ctr"/>
                </a:tc>
                <a:tc>
                  <a:txBody>
                    <a:bodyPr/>
                    <a:lstStyle/>
                    <a:p>
                      <a:pPr algn="ctr"/>
                      <a:r>
                        <a:rPr lang="en-US" sz="1050" b="1">
                          <a:solidFill>
                            <a:srgbClr val="FF0000"/>
                          </a:solidFill>
                        </a:rPr>
                        <a:t>3</a:t>
                      </a:r>
                    </a:p>
                  </a:txBody>
                  <a:tcPr anchor="ctr"/>
                </a:tc>
                <a:tc>
                  <a:txBody>
                    <a:bodyPr/>
                    <a:lstStyle/>
                    <a:p>
                      <a:pPr algn="ctr"/>
                      <a:r>
                        <a:rPr lang="en-US" sz="1050" b="1">
                          <a:solidFill>
                            <a:srgbClr val="834501"/>
                          </a:solidFill>
                        </a:rPr>
                        <a:t>2</a:t>
                      </a:r>
                      <a:endParaRPr lang="en-FI" sz="1050" b="1">
                        <a:solidFill>
                          <a:srgbClr val="834501"/>
                        </a:solidFill>
                      </a:endParaRPr>
                    </a:p>
                  </a:txBody>
                  <a:tcPr anchor="ctr"/>
                </a:tc>
                <a:tc>
                  <a:txBody>
                    <a:bodyPr/>
                    <a:lstStyle/>
                    <a:p>
                      <a:pPr algn="ctr"/>
                      <a:r>
                        <a:rPr lang="en-US" sz="1050" b="1">
                          <a:solidFill>
                            <a:srgbClr val="006C31"/>
                          </a:solidFill>
                        </a:rPr>
                        <a:t>1</a:t>
                      </a:r>
                      <a:endParaRPr lang="en-FI" sz="1050" b="1">
                        <a:solidFill>
                          <a:srgbClr val="006C31"/>
                        </a:solidFill>
                      </a:endParaRPr>
                    </a:p>
                  </a:txBody>
                  <a:tcPr anchor="ctr"/>
                </a:tc>
                <a:extLst>
                  <a:ext uri="{0D108BD9-81ED-4DB2-BD59-A6C34878D82A}">
                    <a16:rowId xmlns:a16="http://schemas.microsoft.com/office/drawing/2014/main" val="891339924"/>
                  </a:ext>
                </a:extLst>
              </a:tr>
              <a:tr h="23485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Generate molecules that are likely to pass DRD2 affinity threshold</a:t>
                      </a:r>
                      <a:endParaRPr lang="en-FI" sz="1050" b="1">
                        <a:solidFill>
                          <a:schemeClr val="bg2">
                            <a:lumMod val="75000"/>
                          </a:schemeClr>
                        </a:solidFill>
                      </a:endParaRPr>
                    </a:p>
                  </a:txBody>
                  <a:tcPr anchor="ctr"/>
                </a:tc>
                <a:tc>
                  <a:txBody>
                    <a:bodyPr/>
                    <a:lstStyle/>
                    <a:p>
                      <a:pPr algn="ctr"/>
                      <a:r>
                        <a:rPr lang="en-US" sz="1050" b="1">
                          <a:solidFill>
                            <a:srgbClr val="FF0000"/>
                          </a:solidFill>
                        </a:rPr>
                        <a:t>3</a:t>
                      </a:r>
                    </a:p>
                  </a:txBody>
                  <a:tcPr anchor="ctr"/>
                </a:tc>
                <a:tc>
                  <a:txBody>
                    <a:bodyPr/>
                    <a:lstStyle/>
                    <a:p>
                      <a:pPr algn="ctr"/>
                      <a:r>
                        <a:rPr lang="en-US" sz="1050" b="1">
                          <a:solidFill>
                            <a:srgbClr val="834501"/>
                          </a:solidFill>
                        </a:rPr>
                        <a:t>2</a:t>
                      </a:r>
                      <a:endParaRPr lang="en-FI" sz="1050" b="1">
                        <a:solidFill>
                          <a:srgbClr val="834501"/>
                        </a:solidFill>
                      </a:endParaRPr>
                    </a:p>
                  </a:txBody>
                  <a:tcPr anchor="ctr"/>
                </a:tc>
                <a:tc>
                  <a:txBody>
                    <a:bodyPr/>
                    <a:lstStyle/>
                    <a:p>
                      <a:pPr algn="ctr"/>
                      <a:r>
                        <a:rPr lang="en-US" sz="1050" b="1">
                          <a:solidFill>
                            <a:srgbClr val="006C31"/>
                          </a:solidFill>
                        </a:rPr>
                        <a:t>1</a:t>
                      </a:r>
                      <a:endParaRPr lang="en-FI" sz="1050" b="1">
                        <a:solidFill>
                          <a:srgbClr val="006C31"/>
                        </a:solidFill>
                      </a:endParaRPr>
                    </a:p>
                  </a:txBody>
                  <a:tcPr anchor="ctr"/>
                </a:tc>
                <a:extLst>
                  <a:ext uri="{0D108BD9-81ED-4DB2-BD59-A6C34878D82A}">
                    <a16:rowId xmlns:a16="http://schemas.microsoft.com/office/drawing/2014/main" val="1982337270"/>
                  </a:ext>
                </a:extLst>
              </a:tr>
              <a:tr h="1677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Generate molecules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maximize DRD2 affinity</a:t>
                      </a:r>
                      <a:endParaRPr lang="en-FI" sz="1050" b="1">
                        <a:solidFill>
                          <a:schemeClr val="bg2">
                            <a:lumMod val="75000"/>
                          </a:schemeClr>
                        </a:solidFill>
                      </a:endParaRPr>
                    </a:p>
                  </a:txBody>
                  <a:tcPr anchor="ctr"/>
                </a:tc>
                <a:tc>
                  <a:txBody>
                    <a:bodyPr/>
                    <a:lstStyle/>
                    <a:p>
                      <a:pPr algn="ctr"/>
                      <a:r>
                        <a:rPr lang="en-US" sz="1050" b="1">
                          <a:solidFill>
                            <a:srgbClr val="FF0000"/>
                          </a:solidFill>
                        </a:rPr>
                        <a:t>3</a:t>
                      </a:r>
                    </a:p>
                  </a:txBody>
                  <a:tcPr anchor="ctr"/>
                </a:tc>
                <a:tc>
                  <a:txBody>
                    <a:bodyPr/>
                    <a:lstStyle/>
                    <a:p>
                      <a:pPr algn="ctr"/>
                      <a:r>
                        <a:rPr lang="en-US" sz="1050" b="1">
                          <a:solidFill>
                            <a:srgbClr val="834501"/>
                          </a:solidFill>
                        </a:rPr>
                        <a:t>2</a:t>
                      </a:r>
                      <a:endParaRPr lang="en-FI" sz="1050" b="1">
                        <a:solidFill>
                          <a:srgbClr val="834501"/>
                        </a:solidFill>
                      </a:endParaRPr>
                    </a:p>
                  </a:txBody>
                  <a:tcPr anchor="ctr"/>
                </a:tc>
                <a:tc>
                  <a:txBody>
                    <a:bodyPr/>
                    <a:lstStyle/>
                    <a:p>
                      <a:pPr algn="ctr"/>
                      <a:r>
                        <a:rPr lang="en-US" sz="1050" b="1">
                          <a:solidFill>
                            <a:srgbClr val="006C31"/>
                          </a:solidFill>
                        </a:rPr>
                        <a:t>1</a:t>
                      </a:r>
                      <a:endParaRPr lang="en-FI" sz="1050" b="1">
                        <a:solidFill>
                          <a:srgbClr val="006C31"/>
                        </a:solidFill>
                      </a:endParaRPr>
                    </a:p>
                  </a:txBody>
                  <a:tcPr anchor="ctr"/>
                </a:tc>
                <a:extLst>
                  <a:ext uri="{0D108BD9-81ED-4DB2-BD59-A6C34878D82A}">
                    <a16:rowId xmlns:a16="http://schemas.microsoft.com/office/drawing/2014/main" val="1232583957"/>
                  </a:ext>
                </a:extLst>
              </a:tr>
              <a:tr h="1677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Generate molecules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maximize novelty score</a:t>
                      </a:r>
                      <a:endParaRPr lang="en-FI" sz="1050" b="1">
                        <a:solidFill>
                          <a:schemeClr val="bg2">
                            <a:lumMod val="75000"/>
                          </a:schemeClr>
                        </a:solidFill>
                      </a:endParaRPr>
                    </a:p>
                  </a:txBody>
                  <a:tcPr anchor="ctr"/>
                </a:tc>
                <a:tc>
                  <a:txBody>
                    <a:bodyPr/>
                    <a:lstStyle/>
                    <a:p>
                      <a:pPr algn="ctr"/>
                      <a:r>
                        <a:rPr lang="en-US" sz="1050" b="1">
                          <a:solidFill>
                            <a:srgbClr val="006C31"/>
                          </a:solidFill>
                        </a:rPr>
                        <a:t>1</a:t>
                      </a:r>
                      <a:endParaRPr lang="en-FI" sz="1050" b="1">
                        <a:solidFill>
                          <a:srgbClr val="006C31"/>
                        </a:solidFill>
                      </a:endParaRPr>
                    </a:p>
                  </a:txBody>
                  <a:tcPr anchor="ctr"/>
                </a:tc>
                <a:tc>
                  <a:txBody>
                    <a:bodyPr/>
                    <a:lstStyle/>
                    <a:p>
                      <a:pPr algn="ctr"/>
                      <a:r>
                        <a:rPr lang="en-US" sz="1050" b="1">
                          <a:solidFill>
                            <a:srgbClr val="834501"/>
                          </a:solidFill>
                        </a:rPr>
                        <a:t>2</a:t>
                      </a:r>
                      <a:endParaRPr lang="en-FI" sz="1050" b="1">
                        <a:solidFill>
                          <a:srgbClr val="834501"/>
                        </a:solidFill>
                      </a:endParaRPr>
                    </a:p>
                  </a:txBody>
                  <a:tcPr anchor="ctr"/>
                </a:tc>
                <a:tc>
                  <a:txBody>
                    <a:bodyPr/>
                    <a:lstStyle/>
                    <a:p>
                      <a:pPr algn="ctr"/>
                      <a:r>
                        <a:rPr lang="en-US" sz="1050" b="1">
                          <a:solidFill>
                            <a:srgbClr val="FF0000"/>
                          </a:solidFill>
                        </a:rPr>
                        <a:t>3</a:t>
                      </a:r>
                    </a:p>
                  </a:txBody>
                  <a:tcPr anchor="ctr"/>
                </a:tc>
                <a:extLst>
                  <a:ext uri="{0D108BD9-81ED-4DB2-BD59-A6C34878D82A}">
                    <a16:rowId xmlns:a16="http://schemas.microsoft.com/office/drawing/2014/main" val="3290491865"/>
                  </a:ext>
                </a:extLst>
              </a:tr>
              <a:tr h="1677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Generate molecules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maximize diversity score</a:t>
                      </a:r>
                      <a:endParaRPr lang="en-FI" sz="1050" b="1">
                        <a:solidFill>
                          <a:schemeClr val="bg2">
                            <a:lumMod val="75000"/>
                          </a:schemeClr>
                        </a:solidFill>
                      </a:endParaRPr>
                    </a:p>
                  </a:txBody>
                  <a:tcPr anchor="ctr"/>
                </a:tc>
                <a:tc>
                  <a:txBody>
                    <a:bodyPr/>
                    <a:lstStyle/>
                    <a:p>
                      <a:pPr algn="ctr"/>
                      <a:r>
                        <a:rPr lang="en-US" sz="1050" b="1">
                          <a:solidFill>
                            <a:srgbClr val="006C31"/>
                          </a:solidFill>
                        </a:rPr>
                        <a:t>1</a:t>
                      </a:r>
                      <a:endParaRPr lang="en-FI" sz="1050" b="1">
                        <a:solidFill>
                          <a:srgbClr val="006C31"/>
                        </a:solidFill>
                      </a:endParaRPr>
                    </a:p>
                  </a:txBody>
                  <a:tcPr anchor="ctr"/>
                </a:tc>
                <a:tc>
                  <a:txBody>
                    <a:bodyPr/>
                    <a:lstStyle/>
                    <a:p>
                      <a:pPr algn="ctr"/>
                      <a:r>
                        <a:rPr lang="en-US" sz="1050" b="1">
                          <a:solidFill>
                            <a:srgbClr val="834501"/>
                          </a:solidFill>
                        </a:rPr>
                        <a:t>2</a:t>
                      </a:r>
                      <a:endParaRPr lang="en-FI" sz="1050" b="1">
                        <a:solidFill>
                          <a:srgbClr val="834501"/>
                        </a:solidFill>
                      </a:endParaRPr>
                    </a:p>
                  </a:txBody>
                  <a:tcPr anchor="ctr"/>
                </a:tc>
                <a:tc>
                  <a:txBody>
                    <a:bodyPr/>
                    <a:lstStyle/>
                    <a:p>
                      <a:pPr algn="ctr"/>
                      <a:r>
                        <a:rPr lang="en-US" sz="1050" b="1">
                          <a:solidFill>
                            <a:srgbClr val="FF0000"/>
                          </a:solidFill>
                        </a:rPr>
                        <a:t>3</a:t>
                      </a:r>
                    </a:p>
                  </a:txBody>
                  <a:tcPr anchor="ctr"/>
                </a:tc>
                <a:extLst>
                  <a:ext uri="{0D108BD9-81ED-4DB2-BD59-A6C34878D82A}">
                    <a16:rowId xmlns:a16="http://schemas.microsoft.com/office/drawing/2014/main" val="3485800095"/>
                  </a:ext>
                </a:extLst>
              </a:tr>
              <a:tr h="1677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Generate molecules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minimize SA score</a:t>
                      </a:r>
                      <a:endParaRPr lang="en-FI" sz="1050" b="1">
                        <a:solidFill>
                          <a:schemeClr val="bg2">
                            <a:lumMod val="75000"/>
                          </a:schemeClr>
                        </a:solidFill>
                      </a:endParaRPr>
                    </a:p>
                  </a:txBody>
                  <a:tcPr anchor="ctr"/>
                </a:tc>
                <a:tc>
                  <a:txBody>
                    <a:bodyPr/>
                    <a:lstStyle/>
                    <a:p>
                      <a:pPr algn="ctr"/>
                      <a:r>
                        <a:rPr lang="en-US" sz="1050" b="1">
                          <a:solidFill>
                            <a:srgbClr val="FF0000"/>
                          </a:solidFill>
                        </a:rPr>
                        <a:t>3</a:t>
                      </a:r>
                    </a:p>
                  </a:txBody>
                  <a:tcPr anchor="ctr"/>
                </a:tc>
                <a:tc>
                  <a:txBody>
                    <a:bodyPr/>
                    <a:lstStyle/>
                    <a:p>
                      <a:pPr algn="ctr"/>
                      <a:r>
                        <a:rPr lang="en-US" sz="1050" b="1">
                          <a:solidFill>
                            <a:srgbClr val="834501"/>
                          </a:solidFill>
                        </a:rPr>
                        <a:t>2</a:t>
                      </a:r>
                      <a:endParaRPr lang="en-FI" sz="1050" b="1">
                        <a:solidFill>
                          <a:srgbClr val="834501"/>
                        </a:solidFill>
                      </a:endParaRPr>
                    </a:p>
                  </a:txBody>
                  <a:tcPr anchor="ctr"/>
                </a:tc>
                <a:tc>
                  <a:txBody>
                    <a:bodyPr/>
                    <a:lstStyle/>
                    <a:p>
                      <a:pPr algn="ctr"/>
                      <a:r>
                        <a:rPr lang="en-US" sz="1050" b="1">
                          <a:solidFill>
                            <a:srgbClr val="006C31"/>
                          </a:solidFill>
                        </a:rPr>
                        <a:t>1</a:t>
                      </a:r>
                      <a:endParaRPr lang="en-FI" sz="1050" b="1">
                        <a:solidFill>
                          <a:srgbClr val="006C31"/>
                        </a:solidFill>
                      </a:endParaRPr>
                    </a:p>
                  </a:txBody>
                  <a:tcPr anchor="ctr"/>
                </a:tc>
                <a:extLst>
                  <a:ext uri="{0D108BD9-81ED-4DB2-BD59-A6C34878D82A}">
                    <a16:rowId xmlns:a16="http://schemas.microsoft.com/office/drawing/2014/main" val="3051860925"/>
                  </a:ext>
                </a:extLst>
              </a:tr>
              <a:tr h="1677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Generate molecules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maximize QED score</a:t>
                      </a:r>
                      <a:endParaRPr lang="en-FI" sz="1050" b="1">
                        <a:solidFill>
                          <a:schemeClr val="bg2">
                            <a:lumMod val="75000"/>
                          </a:schemeClr>
                        </a:solidFill>
                      </a:endParaRPr>
                    </a:p>
                  </a:txBody>
                  <a:tcPr anchor="ctr"/>
                </a:tc>
                <a:tc>
                  <a:txBody>
                    <a:bodyPr/>
                    <a:lstStyle/>
                    <a:p>
                      <a:pPr algn="ctr"/>
                      <a:r>
                        <a:rPr lang="en-US" sz="1050" b="1">
                          <a:solidFill>
                            <a:srgbClr val="006C31"/>
                          </a:solidFill>
                        </a:rPr>
                        <a:t>1</a:t>
                      </a:r>
                      <a:endParaRPr lang="en-FI" sz="1050" b="1">
                        <a:solidFill>
                          <a:srgbClr val="006C31"/>
                        </a:solidFill>
                      </a:endParaRPr>
                    </a:p>
                  </a:txBody>
                  <a:tcPr anchor="ctr"/>
                </a:tc>
                <a:tc>
                  <a:txBody>
                    <a:bodyPr/>
                    <a:lstStyle/>
                    <a:p>
                      <a:pPr algn="ctr"/>
                      <a:r>
                        <a:rPr lang="en-US" sz="1050" b="1">
                          <a:solidFill>
                            <a:srgbClr val="834501"/>
                          </a:solidFill>
                        </a:rPr>
                        <a:t>2</a:t>
                      </a:r>
                      <a:endParaRPr lang="en-FI" sz="1050" b="1">
                        <a:solidFill>
                          <a:srgbClr val="834501"/>
                        </a:solidFill>
                      </a:endParaRPr>
                    </a:p>
                  </a:txBody>
                  <a:tcPr anchor="ctr"/>
                </a:tc>
                <a:tc>
                  <a:txBody>
                    <a:bodyPr/>
                    <a:lstStyle/>
                    <a:p>
                      <a:pPr algn="ctr"/>
                      <a:r>
                        <a:rPr lang="en-US" sz="1050" b="1">
                          <a:solidFill>
                            <a:srgbClr val="FF0000"/>
                          </a:solidFill>
                        </a:rPr>
                        <a:t>3</a:t>
                      </a:r>
                    </a:p>
                  </a:txBody>
                  <a:tcPr anchor="ctr"/>
                </a:tc>
                <a:extLst>
                  <a:ext uri="{0D108BD9-81ED-4DB2-BD59-A6C34878D82A}">
                    <a16:rowId xmlns:a16="http://schemas.microsoft.com/office/drawing/2014/main" val="1180658318"/>
                  </a:ext>
                </a:extLst>
              </a:tr>
            </a:tbl>
          </a:graphicData>
        </a:graphic>
      </p:graphicFrame>
      <p:sp>
        <p:nvSpPr>
          <p:cNvPr id="9" name="Google Shape;99;p19">
            <a:extLst>
              <a:ext uri="{FF2B5EF4-FFF2-40B4-BE49-F238E27FC236}">
                <a16:creationId xmlns:a16="http://schemas.microsoft.com/office/drawing/2014/main" id="{9AD21029-132D-FA96-D0D4-0489DDD0C4CA}"/>
              </a:ext>
            </a:extLst>
          </p:cNvPr>
          <p:cNvSpPr txBox="1">
            <a:spLocks/>
          </p:cNvSpPr>
          <p:nvPr/>
        </p:nvSpPr>
        <p:spPr>
          <a:xfrm>
            <a:off x="311700" y="204446"/>
            <a:ext cx="8520600" cy="517226"/>
          </a:xfrm>
          <a:prstGeom prst="rect">
            <a:avLst/>
          </a:prstGeom>
          <a:noFill/>
          <a:ln>
            <a:noFill/>
          </a:ln>
        </p:spPr>
        <p:txBody>
          <a:bodyPr spcFirstLastPara="1" wrap="square" lIns="91425" tIns="91425" rIns="91425" bIns="91425" anchor="b"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1pPr>
            <a:lvl2pPr marR="0" lvl="1"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2pPr>
            <a:lvl3pPr marR="0" lvl="2"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3pPr>
            <a:lvl4pPr marR="0" lvl="3"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4pPr>
            <a:lvl5pPr marR="0" lvl="4"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5pPr>
            <a:lvl6pPr marR="0" lvl="5"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6pPr>
            <a:lvl7pPr marR="0" lvl="6"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7pPr>
            <a:lvl8pPr marR="0" lvl="7"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8pPr>
            <a:lvl9pPr marR="0" lvl="8"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9pPr>
          </a:lstStyle>
          <a:p>
            <a:r>
              <a:rPr lang="fi-FI" sz="2400"/>
              <a:t>Comparison of acquisition startegies</a:t>
            </a:r>
          </a:p>
        </p:txBody>
      </p:sp>
      <p:sp>
        <p:nvSpPr>
          <p:cNvPr id="14" name="TextBox 13">
            <a:extLst>
              <a:ext uri="{FF2B5EF4-FFF2-40B4-BE49-F238E27FC236}">
                <a16:creationId xmlns:a16="http://schemas.microsoft.com/office/drawing/2014/main" id="{A01E4EB1-E8EC-0D5B-7432-EB2D5D2539E4}"/>
              </a:ext>
            </a:extLst>
          </p:cNvPr>
          <p:cNvSpPr txBox="1"/>
          <p:nvPr/>
        </p:nvSpPr>
        <p:spPr>
          <a:xfrm>
            <a:off x="5223190" y="1888967"/>
            <a:ext cx="3666350" cy="2308324"/>
          </a:xfrm>
          <a:prstGeom prst="rect">
            <a:avLst/>
          </a:prstGeom>
          <a:noFill/>
        </p:spPr>
        <p:txBody>
          <a:bodyPr wrap="square">
            <a:spAutoFit/>
          </a:bodyPr>
          <a:lstStyle/>
          <a:p>
            <a:pPr marL="171450" indent="-171450" algn="just">
              <a:buFont typeface="Wingdings" panose="05000000000000000000" pitchFamily="2" charset="2"/>
              <a:buChar char="v"/>
            </a:pPr>
            <a:r>
              <a:rPr lang="en-US" sz="1200"/>
              <a:t>Random feedback acquisition can lead to highest molecular novelty and diversity but produce molecules that do not pass most molecular descriptor filters and DRD2 affinity threshold.</a:t>
            </a:r>
          </a:p>
          <a:p>
            <a:pPr marL="171450" indent="-171450" algn="just">
              <a:buFont typeface="Wingdings" panose="05000000000000000000" pitchFamily="2" charset="2"/>
              <a:buChar char="v"/>
            </a:pPr>
            <a:endParaRPr lang="en-US" sz="1200"/>
          </a:p>
          <a:p>
            <a:pPr marL="171450" indent="-171450" algn="just">
              <a:buFont typeface="Wingdings" panose="05000000000000000000" pitchFamily="2" charset="2"/>
              <a:buChar char="v"/>
            </a:pPr>
            <a:r>
              <a:rPr lang="en-US" sz="1200"/>
              <a:t>Greedy feedback acquisition is the best at generating molecules that maximize DRD2 affinity and minimize SA scores, but worst in terms of novelty and diversity.</a:t>
            </a:r>
          </a:p>
          <a:p>
            <a:pPr marL="171450" indent="-171450" algn="just">
              <a:buFont typeface="Wingdings" panose="05000000000000000000" pitchFamily="2" charset="2"/>
              <a:buChar char="v"/>
            </a:pPr>
            <a:endParaRPr lang="en-US" sz="1200"/>
          </a:p>
          <a:p>
            <a:pPr marL="171450" indent="-171450" algn="just">
              <a:buFont typeface="Wingdings" panose="05000000000000000000" pitchFamily="2" charset="2"/>
              <a:buChar char="v"/>
            </a:pPr>
            <a:r>
              <a:rPr lang="en-US" sz="1200"/>
              <a:t>Uncertainty acquisition balances performance by placing second in most categories.</a:t>
            </a:r>
          </a:p>
        </p:txBody>
      </p:sp>
      <p:sp>
        <p:nvSpPr>
          <p:cNvPr id="2" name="TextBox 1">
            <a:extLst>
              <a:ext uri="{FF2B5EF4-FFF2-40B4-BE49-F238E27FC236}">
                <a16:creationId xmlns:a16="http://schemas.microsoft.com/office/drawing/2014/main" id="{E4239F7C-D1EE-F66C-6325-E6326DA31111}"/>
              </a:ext>
            </a:extLst>
          </p:cNvPr>
          <p:cNvSpPr txBox="1"/>
          <p:nvPr/>
        </p:nvSpPr>
        <p:spPr>
          <a:xfrm>
            <a:off x="5223190" y="1423041"/>
            <a:ext cx="2946400" cy="276999"/>
          </a:xfrm>
          <a:prstGeom prst="rect">
            <a:avLst/>
          </a:prstGeom>
          <a:noFill/>
        </p:spPr>
        <p:txBody>
          <a:bodyPr wrap="square">
            <a:spAutoFit/>
          </a:bodyPr>
          <a:lstStyle/>
          <a:p>
            <a:r>
              <a:rPr lang="en-US" sz="1200">
                <a:solidFill>
                  <a:srgbClr val="006C31"/>
                </a:solidFill>
              </a:rPr>
              <a:t>Rank 1 </a:t>
            </a:r>
            <a:r>
              <a:rPr lang="en-US" sz="1200"/>
              <a:t>is best and </a:t>
            </a:r>
            <a:r>
              <a:rPr lang="en-US" sz="1200">
                <a:solidFill>
                  <a:srgbClr val="FF0000"/>
                </a:solidFill>
              </a:rPr>
              <a:t>Rank 3</a:t>
            </a:r>
            <a:r>
              <a:rPr lang="en-US" sz="1200"/>
              <a:t> is worst</a:t>
            </a:r>
            <a:endParaRPr lang="en-FI" sz="1200"/>
          </a:p>
        </p:txBody>
      </p:sp>
    </p:spTree>
    <p:extLst>
      <p:ext uri="{BB962C8B-B14F-4D97-AF65-F5344CB8AC3E}">
        <p14:creationId xmlns:p14="http://schemas.microsoft.com/office/powerpoint/2010/main" val="2173484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fade">
                                      <p:cBhvr>
                                        <p:cTn id="12" dur="500"/>
                                        <p:tgtEl>
                                          <p:spTgt spid="1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animEffect transition="in" filter="fade">
                                      <p:cBhvr>
                                        <p:cTn id="17" dur="5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7988679-1721-1E6E-EA41-6487533223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
        <p:nvSpPr>
          <p:cNvPr id="4" name="Google Shape;99;p19">
            <a:extLst>
              <a:ext uri="{FF2B5EF4-FFF2-40B4-BE49-F238E27FC236}">
                <a16:creationId xmlns:a16="http://schemas.microsoft.com/office/drawing/2014/main" id="{0CA806F1-CC33-276F-7E5F-C167FAAF1339}"/>
              </a:ext>
            </a:extLst>
          </p:cNvPr>
          <p:cNvSpPr txBox="1">
            <a:spLocks/>
          </p:cNvSpPr>
          <p:nvPr/>
        </p:nvSpPr>
        <p:spPr>
          <a:xfrm>
            <a:off x="311700" y="86683"/>
            <a:ext cx="8520600" cy="517226"/>
          </a:xfrm>
          <a:prstGeom prst="rect">
            <a:avLst/>
          </a:prstGeom>
          <a:noFill/>
          <a:ln>
            <a:noFill/>
          </a:ln>
        </p:spPr>
        <p:txBody>
          <a:bodyPr spcFirstLastPara="1" wrap="square" lIns="91425" tIns="91425" rIns="91425" bIns="91425" anchor="b"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1pPr>
            <a:lvl2pPr marR="0" lvl="1"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2pPr>
            <a:lvl3pPr marR="0" lvl="2"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3pPr>
            <a:lvl4pPr marR="0" lvl="3"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4pPr>
            <a:lvl5pPr marR="0" lvl="4"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5pPr>
            <a:lvl6pPr marR="0" lvl="5"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6pPr>
            <a:lvl7pPr marR="0" lvl="6"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7pPr>
            <a:lvl8pPr marR="0" lvl="7"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8pPr>
            <a:lvl9pPr marR="0" lvl="8"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9pPr>
          </a:lstStyle>
          <a:p>
            <a:r>
              <a:rPr lang="fi-FI" sz="2400"/>
              <a:t>Comparison of labelling noise</a:t>
            </a:r>
          </a:p>
        </p:txBody>
      </p:sp>
      <p:graphicFrame>
        <p:nvGraphicFramePr>
          <p:cNvPr id="5" name="Table 4">
            <a:extLst>
              <a:ext uri="{FF2B5EF4-FFF2-40B4-BE49-F238E27FC236}">
                <a16:creationId xmlns:a16="http://schemas.microsoft.com/office/drawing/2014/main" id="{41001ED3-88F6-3257-1F77-FB0750CD0465}"/>
              </a:ext>
            </a:extLst>
          </p:cNvPr>
          <p:cNvGraphicFramePr>
            <a:graphicFrameLocks noGrp="1"/>
          </p:cNvGraphicFramePr>
          <p:nvPr>
            <p:extLst>
              <p:ext uri="{D42A27DB-BD31-4B8C-83A1-F6EECF244321}">
                <p14:modId xmlns:p14="http://schemas.microsoft.com/office/powerpoint/2010/main" val="4266355367"/>
              </p:ext>
            </p:extLst>
          </p:nvPr>
        </p:nvGraphicFramePr>
        <p:xfrm>
          <a:off x="311700" y="745217"/>
          <a:ext cx="4696718" cy="3931920"/>
        </p:xfrm>
        <a:graphic>
          <a:graphicData uri="http://schemas.openxmlformats.org/drawingml/2006/table">
            <a:tbl>
              <a:tblPr firstRow="1" bandRow="1">
                <a:tableStyleId>{21E4AEA4-8DFA-4A89-87EB-49C32662AFE0}</a:tableStyleId>
              </a:tblPr>
              <a:tblGrid>
                <a:gridCol w="2874090">
                  <a:extLst>
                    <a:ext uri="{9D8B030D-6E8A-4147-A177-3AD203B41FA5}">
                      <a16:colId xmlns:a16="http://schemas.microsoft.com/office/drawing/2014/main" val="134515595"/>
                    </a:ext>
                  </a:extLst>
                </a:gridCol>
                <a:gridCol w="945312">
                  <a:extLst>
                    <a:ext uri="{9D8B030D-6E8A-4147-A177-3AD203B41FA5}">
                      <a16:colId xmlns:a16="http://schemas.microsoft.com/office/drawing/2014/main" val="2320056706"/>
                    </a:ext>
                  </a:extLst>
                </a:gridCol>
                <a:gridCol w="877316">
                  <a:extLst>
                    <a:ext uri="{9D8B030D-6E8A-4147-A177-3AD203B41FA5}">
                      <a16:colId xmlns:a16="http://schemas.microsoft.com/office/drawing/2014/main" val="1422737162"/>
                    </a:ext>
                  </a:extLst>
                </a:gridCol>
              </a:tblGrid>
              <a:tr h="0">
                <a:tc>
                  <a:txBody>
                    <a:bodyPr/>
                    <a:lstStyle/>
                    <a:p>
                      <a:pPr algn="ctr"/>
                      <a:endParaRPr lang="en-FI" sz="1200">
                        <a:solidFill>
                          <a:schemeClr val="bg2">
                            <a:lumMod val="50000"/>
                          </a:schemeClr>
                        </a:solidFill>
                      </a:endParaRPr>
                    </a:p>
                  </a:txBody>
                  <a:tcPr/>
                </a:tc>
                <a:tc>
                  <a:txBody>
                    <a:bodyPr/>
                    <a:lstStyle/>
                    <a:p>
                      <a:pPr algn="ctr"/>
                      <a:r>
                        <a:rPr lang="en-US" sz="1200">
                          <a:solidFill>
                            <a:schemeClr val="accent6">
                              <a:lumMod val="20000"/>
                              <a:lumOff val="80000"/>
                            </a:schemeClr>
                          </a:solidFill>
                        </a:rPr>
                        <a:t>noise 0.0</a:t>
                      </a:r>
                      <a:endParaRPr lang="en-FI" sz="1200">
                        <a:solidFill>
                          <a:schemeClr val="accent6">
                            <a:lumMod val="20000"/>
                            <a:lumOff val="80000"/>
                          </a:schemeClr>
                        </a:solidFill>
                      </a:endParaRPr>
                    </a:p>
                  </a:txBody>
                  <a:tcPr/>
                </a:tc>
                <a:tc>
                  <a:txBody>
                    <a:bodyPr/>
                    <a:lstStyle/>
                    <a:p>
                      <a:pPr algn="ctr"/>
                      <a:r>
                        <a:rPr lang="en-US" sz="1200">
                          <a:solidFill>
                            <a:schemeClr val="accent6">
                              <a:lumMod val="20000"/>
                              <a:lumOff val="80000"/>
                            </a:schemeClr>
                          </a:solidFill>
                        </a:rPr>
                        <a:t>noise 0.1</a:t>
                      </a:r>
                      <a:endParaRPr lang="en-FI" sz="1200">
                        <a:solidFill>
                          <a:schemeClr val="accent6">
                            <a:lumMod val="20000"/>
                            <a:lumOff val="80000"/>
                          </a:schemeClr>
                        </a:solidFill>
                      </a:endParaRPr>
                    </a:p>
                  </a:txBody>
                  <a:tcPr/>
                </a:tc>
                <a:extLst>
                  <a:ext uri="{0D108BD9-81ED-4DB2-BD59-A6C34878D82A}">
                    <a16:rowId xmlns:a16="http://schemas.microsoft.com/office/drawing/2014/main" val="2909313938"/>
                  </a:ext>
                </a:extLst>
              </a:tr>
              <a:tr h="167756">
                <a:tc>
                  <a:txBody>
                    <a:bodyPr/>
                    <a:lstStyle/>
                    <a:p>
                      <a:pPr algn="ctr"/>
                      <a:r>
                        <a:rPr lang="en-US" sz="1200" b="1">
                          <a:solidFill>
                            <a:schemeClr val="bg2"/>
                          </a:solidFill>
                        </a:rPr>
                        <a:t>ML model with highest MCC </a:t>
                      </a:r>
                    </a:p>
                    <a:p>
                      <a:pPr algn="ctr"/>
                      <a:r>
                        <a:rPr lang="en-US" sz="1200" b="1">
                          <a:solidFill>
                            <a:schemeClr val="bg2"/>
                          </a:solidFill>
                        </a:rPr>
                        <a:t>on DRD2 classification</a:t>
                      </a:r>
                      <a:endParaRPr lang="en-FI" sz="1200" b="1">
                        <a:solidFill>
                          <a:schemeClr val="bg2"/>
                        </a:solidFill>
                      </a:endParaRPr>
                    </a:p>
                  </a:txBody>
                  <a:tcPr anchor="ctr"/>
                </a:tc>
                <a:tc>
                  <a:txBody>
                    <a:bodyPr/>
                    <a:lstStyle/>
                    <a:p>
                      <a:pPr algn="ctr"/>
                      <a:r>
                        <a:rPr lang="en-US" sz="1200" b="1">
                          <a:solidFill>
                            <a:schemeClr val="bg2"/>
                          </a:solidFill>
                        </a:rPr>
                        <a:t>uncertain</a:t>
                      </a:r>
                    </a:p>
                  </a:txBody>
                  <a:tcPr anchor="ctr"/>
                </a:tc>
                <a:tc>
                  <a:txBody>
                    <a:bodyPr/>
                    <a:lstStyle/>
                    <a:p>
                      <a:pPr algn="ctr"/>
                      <a:r>
                        <a:rPr lang="en-US" sz="1200" b="1">
                          <a:solidFill>
                            <a:schemeClr val="bg2"/>
                          </a:solidFill>
                        </a:rPr>
                        <a:t>uncertain</a:t>
                      </a:r>
                      <a:endParaRPr lang="en-FI" sz="1200" b="1">
                        <a:solidFill>
                          <a:schemeClr val="bg2"/>
                        </a:solidFill>
                      </a:endParaRPr>
                    </a:p>
                  </a:txBody>
                  <a:tcPr anchor="ctr"/>
                </a:tc>
                <a:extLst>
                  <a:ext uri="{0D108BD9-81ED-4DB2-BD59-A6C34878D82A}">
                    <a16:rowId xmlns:a16="http://schemas.microsoft.com/office/drawing/2014/main" val="968078030"/>
                  </a:ext>
                </a:extLst>
              </a:tr>
              <a:tr h="23485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Generate molecules that are likely to pass molecular descriptors</a:t>
                      </a:r>
                      <a:endParaRPr lang="en-FI" sz="1200" b="1">
                        <a:solidFill>
                          <a:schemeClr val="bg2">
                            <a:lumMod val="75000"/>
                          </a:schemeClr>
                        </a:solidFill>
                      </a:endParaRPr>
                    </a:p>
                  </a:txBody>
                  <a:tcPr anchor="ctr"/>
                </a:tc>
                <a:tc>
                  <a:txBody>
                    <a:bodyPr/>
                    <a:lstStyle/>
                    <a:p>
                      <a:pPr algn="ctr"/>
                      <a:r>
                        <a:rPr lang="en-US" sz="1200" b="1">
                          <a:solidFill>
                            <a:srgbClr val="FF0000"/>
                          </a:solidFill>
                        </a:rPr>
                        <a:t>2</a:t>
                      </a:r>
                      <a:endParaRPr lang="en-FI" sz="1200" b="1">
                        <a:solidFill>
                          <a:srgbClr val="FF0000"/>
                        </a:solidFill>
                      </a:endParaRPr>
                    </a:p>
                  </a:txBody>
                  <a:tcPr anchor="ctr"/>
                </a:tc>
                <a:tc>
                  <a:txBody>
                    <a:bodyPr/>
                    <a:lstStyle/>
                    <a:p>
                      <a:pPr algn="ctr"/>
                      <a:r>
                        <a:rPr lang="en-US" sz="1200" b="1">
                          <a:solidFill>
                            <a:srgbClr val="006C31"/>
                          </a:solidFill>
                        </a:rPr>
                        <a:t>1</a:t>
                      </a:r>
                      <a:endParaRPr lang="en-FI" sz="1200" b="1">
                        <a:solidFill>
                          <a:srgbClr val="006C31"/>
                        </a:solidFill>
                      </a:endParaRPr>
                    </a:p>
                  </a:txBody>
                  <a:tcPr anchor="ctr"/>
                </a:tc>
                <a:extLst>
                  <a:ext uri="{0D108BD9-81ED-4DB2-BD59-A6C34878D82A}">
                    <a16:rowId xmlns:a16="http://schemas.microsoft.com/office/drawing/2014/main" val="891339924"/>
                  </a:ext>
                </a:extLst>
              </a:tr>
              <a:tr h="23485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Generate molecules that are likely to pass DRD2 affinity threshold</a:t>
                      </a:r>
                      <a:endParaRPr lang="en-FI" sz="1200" b="1">
                        <a:solidFill>
                          <a:schemeClr val="bg2">
                            <a:lumMod val="75000"/>
                          </a:schemeClr>
                        </a:solidFill>
                      </a:endParaRPr>
                    </a:p>
                  </a:txBody>
                  <a:tcPr anchor="ctr"/>
                </a:tc>
                <a:tc>
                  <a:txBody>
                    <a:bodyPr/>
                    <a:lstStyle/>
                    <a:p>
                      <a:pPr algn="ctr"/>
                      <a:r>
                        <a:rPr lang="en-US" sz="1200" b="1">
                          <a:solidFill>
                            <a:schemeClr val="bg2"/>
                          </a:solidFill>
                        </a:rPr>
                        <a:t>uncertain</a:t>
                      </a:r>
                    </a:p>
                  </a:txBody>
                  <a:tcPr anchor="ctr"/>
                </a:tc>
                <a:tc>
                  <a:txBody>
                    <a:bodyPr/>
                    <a:lstStyle/>
                    <a:p>
                      <a:pPr algn="ctr"/>
                      <a:r>
                        <a:rPr lang="en-US" sz="1200" b="1">
                          <a:solidFill>
                            <a:schemeClr val="bg2"/>
                          </a:solidFill>
                        </a:rPr>
                        <a:t>uncertain</a:t>
                      </a:r>
                      <a:endParaRPr lang="en-FI" sz="1200" b="1">
                        <a:solidFill>
                          <a:schemeClr val="bg2"/>
                        </a:solidFill>
                      </a:endParaRPr>
                    </a:p>
                  </a:txBody>
                  <a:tcPr anchor="ctr"/>
                </a:tc>
                <a:extLst>
                  <a:ext uri="{0D108BD9-81ED-4DB2-BD59-A6C34878D82A}">
                    <a16:rowId xmlns:a16="http://schemas.microsoft.com/office/drawing/2014/main" val="1982337270"/>
                  </a:ext>
                </a:extLst>
              </a:tr>
              <a:tr h="1677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Generate molecules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maximize DRD2 affinity</a:t>
                      </a:r>
                      <a:endParaRPr lang="en-FI" sz="1200" b="1">
                        <a:solidFill>
                          <a:schemeClr val="bg2">
                            <a:lumMod val="75000"/>
                          </a:schemeClr>
                        </a:solidFill>
                      </a:endParaRPr>
                    </a:p>
                  </a:txBody>
                  <a:tcPr anchor="ctr"/>
                </a:tc>
                <a:tc>
                  <a:txBody>
                    <a:bodyPr/>
                    <a:lstStyle/>
                    <a:p>
                      <a:pPr algn="ctr"/>
                      <a:r>
                        <a:rPr lang="en-US" sz="1200" b="1">
                          <a:solidFill>
                            <a:srgbClr val="006C31"/>
                          </a:solidFill>
                        </a:rPr>
                        <a:t>1</a:t>
                      </a:r>
                      <a:endParaRPr lang="en-FI" sz="1200" b="1">
                        <a:solidFill>
                          <a:srgbClr val="006C31"/>
                        </a:solidFill>
                      </a:endParaRPr>
                    </a:p>
                  </a:txBody>
                  <a:tcPr anchor="ctr"/>
                </a:tc>
                <a:tc>
                  <a:txBody>
                    <a:bodyPr/>
                    <a:lstStyle/>
                    <a:p>
                      <a:pPr algn="ctr"/>
                      <a:r>
                        <a:rPr lang="en-US" sz="1200" b="1">
                          <a:solidFill>
                            <a:srgbClr val="FF0000"/>
                          </a:solidFill>
                        </a:rPr>
                        <a:t>2</a:t>
                      </a:r>
                      <a:endParaRPr lang="en-FI" sz="1200" b="1">
                        <a:solidFill>
                          <a:srgbClr val="FF0000"/>
                        </a:solidFill>
                      </a:endParaRPr>
                    </a:p>
                  </a:txBody>
                  <a:tcPr anchor="ctr"/>
                </a:tc>
                <a:extLst>
                  <a:ext uri="{0D108BD9-81ED-4DB2-BD59-A6C34878D82A}">
                    <a16:rowId xmlns:a16="http://schemas.microsoft.com/office/drawing/2014/main" val="1232583957"/>
                  </a:ext>
                </a:extLst>
              </a:tr>
              <a:tr h="1677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Generate molecules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maximize novelty score</a:t>
                      </a:r>
                      <a:endParaRPr lang="en-FI" sz="1200" b="1">
                        <a:solidFill>
                          <a:schemeClr val="bg2">
                            <a:lumMod val="75000"/>
                          </a:schemeClr>
                        </a:solidFill>
                      </a:endParaRPr>
                    </a:p>
                  </a:txBody>
                  <a:tcPr anchor="ctr"/>
                </a:tc>
                <a:tc>
                  <a:txBody>
                    <a:bodyPr/>
                    <a:lstStyle/>
                    <a:p>
                      <a:pPr algn="ctr"/>
                      <a:r>
                        <a:rPr lang="en-US" sz="1200" b="1">
                          <a:solidFill>
                            <a:srgbClr val="FF0000"/>
                          </a:solidFill>
                        </a:rPr>
                        <a:t>2</a:t>
                      </a:r>
                      <a:endParaRPr lang="en-FI" sz="1200" b="1">
                        <a:solidFill>
                          <a:srgbClr val="FF0000"/>
                        </a:solidFill>
                      </a:endParaRPr>
                    </a:p>
                  </a:txBody>
                  <a:tcPr anchor="ctr"/>
                </a:tc>
                <a:tc>
                  <a:txBody>
                    <a:bodyPr/>
                    <a:lstStyle/>
                    <a:p>
                      <a:pPr algn="ctr"/>
                      <a:r>
                        <a:rPr lang="en-US" sz="1200" b="1">
                          <a:solidFill>
                            <a:srgbClr val="006C31"/>
                          </a:solidFill>
                        </a:rPr>
                        <a:t>1</a:t>
                      </a:r>
                      <a:endParaRPr lang="en-FI" sz="1200" b="1">
                        <a:solidFill>
                          <a:srgbClr val="006C31"/>
                        </a:solidFill>
                      </a:endParaRPr>
                    </a:p>
                  </a:txBody>
                  <a:tcPr anchor="ctr"/>
                </a:tc>
                <a:extLst>
                  <a:ext uri="{0D108BD9-81ED-4DB2-BD59-A6C34878D82A}">
                    <a16:rowId xmlns:a16="http://schemas.microsoft.com/office/drawing/2014/main" val="3290491865"/>
                  </a:ext>
                </a:extLst>
              </a:tr>
              <a:tr h="1677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Generate molecules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maximize diversity score</a:t>
                      </a:r>
                      <a:endParaRPr lang="en-FI" sz="1200" b="1">
                        <a:solidFill>
                          <a:schemeClr val="bg2">
                            <a:lumMod val="75000"/>
                          </a:schemeClr>
                        </a:solidFill>
                      </a:endParaRPr>
                    </a:p>
                  </a:txBody>
                  <a:tcPr anchor="ctr"/>
                </a:tc>
                <a:tc>
                  <a:txBody>
                    <a:bodyPr/>
                    <a:lstStyle/>
                    <a:p>
                      <a:pPr algn="ctr"/>
                      <a:r>
                        <a:rPr lang="en-US" sz="1200" b="1">
                          <a:solidFill>
                            <a:srgbClr val="FF0000"/>
                          </a:solidFill>
                        </a:rPr>
                        <a:t>2</a:t>
                      </a:r>
                      <a:endParaRPr lang="en-FI" sz="1200" b="1">
                        <a:solidFill>
                          <a:srgbClr val="FF0000"/>
                        </a:solidFill>
                      </a:endParaRPr>
                    </a:p>
                  </a:txBody>
                  <a:tcPr anchor="ctr"/>
                </a:tc>
                <a:tc>
                  <a:txBody>
                    <a:bodyPr/>
                    <a:lstStyle/>
                    <a:p>
                      <a:pPr algn="ctr"/>
                      <a:r>
                        <a:rPr lang="en-US" sz="1200" b="1">
                          <a:solidFill>
                            <a:srgbClr val="006C31"/>
                          </a:solidFill>
                        </a:rPr>
                        <a:t>1</a:t>
                      </a:r>
                      <a:endParaRPr lang="en-FI" sz="1200" b="1">
                        <a:solidFill>
                          <a:srgbClr val="006C31"/>
                        </a:solidFill>
                      </a:endParaRPr>
                    </a:p>
                  </a:txBody>
                  <a:tcPr anchor="ctr"/>
                </a:tc>
                <a:extLst>
                  <a:ext uri="{0D108BD9-81ED-4DB2-BD59-A6C34878D82A}">
                    <a16:rowId xmlns:a16="http://schemas.microsoft.com/office/drawing/2014/main" val="3485800095"/>
                  </a:ext>
                </a:extLst>
              </a:tr>
              <a:tr h="1677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Generate molecules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minimize SA score</a:t>
                      </a:r>
                      <a:endParaRPr lang="en-FI" sz="1200" b="1">
                        <a:solidFill>
                          <a:schemeClr val="bg2">
                            <a:lumMod val="75000"/>
                          </a:schemeClr>
                        </a:solidFill>
                      </a:endParaRPr>
                    </a:p>
                  </a:txBody>
                  <a:tcPr anchor="ctr"/>
                </a:tc>
                <a:tc>
                  <a:txBody>
                    <a:bodyPr/>
                    <a:lstStyle/>
                    <a:p>
                      <a:pPr algn="ctr"/>
                      <a:r>
                        <a:rPr lang="en-US" sz="1200" b="1">
                          <a:solidFill>
                            <a:srgbClr val="006C31"/>
                          </a:solidFill>
                        </a:rPr>
                        <a:t>1</a:t>
                      </a:r>
                      <a:endParaRPr lang="en-FI" sz="1200" b="1">
                        <a:solidFill>
                          <a:srgbClr val="006C31"/>
                        </a:solidFill>
                      </a:endParaRPr>
                    </a:p>
                  </a:txBody>
                  <a:tcPr anchor="ctr"/>
                </a:tc>
                <a:tc>
                  <a:txBody>
                    <a:bodyPr/>
                    <a:lstStyle/>
                    <a:p>
                      <a:pPr algn="ctr"/>
                      <a:r>
                        <a:rPr lang="en-US" sz="1200" b="1">
                          <a:solidFill>
                            <a:srgbClr val="FF0000"/>
                          </a:solidFill>
                        </a:rPr>
                        <a:t>2</a:t>
                      </a:r>
                      <a:endParaRPr lang="en-FI" sz="1200" b="1">
                        <a:solidFill>
                          <a:srgbClr val="FF0000"/>
                        </a:solidFill>
                      </a:endParaRPr>
                    </a:p>
                  </a:txBody>
                  <a:tcPr anchor="ctr"/>
                </a:tc>
                <a:extLst>
                  <a:ext uri="{0D108BD9-81ED-4DB2-BD59-A6C34878D82A}">
                    <a16:rowId xmlns:a16="http://schemas.microsoft.com/office/drawing/2014/main" val="3051860925"/>
                  </a:ext>
                </a:extLst>
              </a:tr>
              <a:tr h="1677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Generate molecules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maximize QED score</a:t>
                      </a:r>
                      <a:endParaRPr lang="en-FI" sz="1200" b="1">
                        <a:solidFill>
                          <a:schemeClr val="bg2">
                            <a:lumMod val="75000"/>
                          </a:schemeClr>
                        </a:solidFill>
                      </a:endParaRPr>
                    </a:p>
                  </a:txBody>
                  <a:tcPr anchor="ctr"/>
                </a:tc>
                <a:tc>
                  <a:txBody>
                    <a:bodyPr/>
                    <a:lstStyle/>
                    <a:p>
                      <a:pPr algn="ctr"/>
                      <a:r>
                        <a:rPr lang="en-US" sz="1200" b="1">
                          <a:solidFill>
                            <a:srgbClr val="FF0000"/>
                          </a:solidFill>
                        </a:rPr>
                        <a:t>2</a:t>
                      </a:r>
                      <a:endParaRPr lang="en-FI" sz="1200" b="1">
                        <a:solidFill>
                          <a:srgbClr val="FF0000"/>
                        </a:solidFill>
                      </a:endParaRPr>
                    </a:p>
                  </a:txBody>
                  <a:tcPr anchor="ctr"/>
                </a:tc>
                <a:tc>
                  <a:txBody>
                    <a:bodyPr/>
                    <a:lstStyle/>
                    <a:p>
                      <a:pPr algn="ctr"/>
                      <a:r>
                        <a:rPr lang="en-US" sz="1200" b="1">
                          <a:solidFill>
                            <a:srgbClr val="006C31"/>
                          </a:solidFill>
                        </a:rPr>
                        <a:t>1</a:t>
                      </a:r>
                      <a:endParaRPr lang="en-FI" sz="1200" b="1">
                        <a:solidFill>
                          <a:srgbClr val="006C31"/>
                        </a:solidFill>
                      </a:endParaRPr>
                    </a:p>
                  </a:txBody>
                  <a:tcPr anchor="ctr"/>
                </a:tc>
                <a:extLst>
                  <a:ext uri="{0D108BD9-81ED-4DB2-BD59-A6C34878D82A}">
                    <a16:rowId xmlns:a16="http://schemas.microsoft.com/office/drawing/2014/main" val="1180658318"/>
                  </a:ext>
                </a:extLst>
              </a:tr>
            </a:tbl>
          </a:graphicData>
        </a:graphic>
      </p:graphicFrame>
      <p:sp>
        <p:nvSpPr>
          <p:cNvPr id="9" name="TextBox 8">
            <a:extLst>
              <a:ext uri="{FF2B5EF4-FFF2-40B4-BE49-F238E27FC236}">
                <a16:creationId xmlns:a16="http://schemas.microsoft.com/office/drawing/2014/main" id="{DE6871EE-ACEB-FE23-6A18-91BAA26D5616}"/>
              </a:ext>
            </a:extLst>
          </p:cNvPr>
          <p:cNvSpPr txBox="1"/>
          <p:nvPr/>
        </p:nvSpPr>
        <p:spPr>
          <a:xfrm>
            <a:off x="5133138" y="1639353"/>
            <a:ext cx="3525954" cy="2492990"/>
          </a:xfrm>
          <a:prstGeom prst="rect">
            <a:avLst/>
          </a:prstGeom>
          <a:noFill/>
        </p:spPr>
        <p:txBody>
          <a:bodyPr wrap="square">
            <a:spAutoFit/>
          </a:bodyPr>
          <a:lstStyle/>
          <a:p>
            <a:pPr marL="171450" indent="-171450" algn="just">
              <a:buFont typeface="Wingdings" panose="05000000000000000000" pitchFamily="2" charset="2"/>
              <a:buChar char="v"/>
            </a:pPr>
            <a:r>
              <a:rPr lang="en-US" sz="1200"/>
              <a:t> Non-noisy feedback models (human = oracle) outperform in terms of producing molecules that maximize DRD2 affinity affinity while improving synthetic accessibility</a:t>
            </a:r>
          </a:p>
          <a:p>
            <a:pPr marL="171450" indent="-171450" algn="just">
              <a:buFont typeface="Wingdings" panose="05000000000000000000" pitchFamily="2" charset="2"/>
              <a:buChar char="v"/>
            </a:pPr>
            <a:endParaRPr lang="en-US" sz="1200"/>
          </a:p>
          <a:p>
            <a:pPr marL="171450" indent="-171450" algn="just">
              <a:buFont typeface="Wingdings" panose="05000000000000000000" pitchFamily="2" charset="2"/>
              <a:buChar char="v"/>
            </a:pPr>
            <a:r>
              <a:rPr lang="en-US" sz="1200"/>
              <a:t>Noisy feedback models (added noise of 0.1) outperform in terms of producing molecules that pass molecular descriptor filters while maximizing novelty, diversity, and QED scores</a:t>
            </a:r>
          </a:p>
          <a:p>
            <a:pPr marL="171450" indent="-171450" algn="just">
              <a:buFont typeface="Wingdings" panose="05000000000000000000" pitchFamily="2" charset="2"/>
              <a:buChar char="v"/>
            </a:pPr>
            <a:endParaRPr lang="en-US" sz="1200"/>
          </a:p>
          <a:p>
            <a:pPr marL="171450" indent="-171450" algn="just">
              <a:buFont typeface="Wingdings" panose="05000000000000000000" pitchFamily="2" charset="2"/>
              <a:buChar char="v"/>
            </a:pPr>
            <a:r>
              <a:rPr lang="en-US" sz="1200"/>
              <a:t>Unclear how the noise added to user feedback models impacts learning performance of chemist preferences</a:t>
            </a:r>
          </a:p>
        </p:txBody>
      </p:sp>
      <p:sp>
        <p:nvSpPr>
          <p:cNvPr id="2" name="TextBox 1">
            <a:extLst>
              <a:ext uri="{FF2B5EF4-FFF2-40B4-BE49-F238E27FC236}">
                <a16:creationId xmlns:a16="http://schemas.microsoft.com/office/drawing/2014/main" id="{1A4EE22B-16B4-FFA6-D82F-ED72C89FB116}"/>
              </a:ext>
            </a:extLst>
          </p:cNvPr>
          <p:cNvSpPr txBox="1"/>
          <p:nvPr/>
        </p:nvSpPr>
        <p:spPr>
          <a:xfrm>
            <a:off x="5203372" y="1057323"/>
            <a:ext cx="2946400" cy="276999"/>
          </a:xfrm>
          <a:prstGeom prst="rect">
            <a:avLst/>
          </a:prstGeom>
          <a:noFill/>
        </p:spPr>
        <p:txBody>
          <a:bodyPr wrap="square">
            <a:spAutoFit/>
          </a:bodyPr>
          <a:lstStyle/>
          <a:p>
            <a:r>
              <a:rPr lang="en-US" sz="1200">
                <a:solidFill>
                  <a:srgbClr val="006C31"/>
                </a:solidFill>
              </a:rPr>
              <a:t>Rank 1 </a:t>
            </a:r>
            <a:r>
              <a:rPr lang="en-US" sz="1200"/>
              <a:t>is better than </a:t>
            </a:r>
            <a:r>
              <a:rPr lang="en-US" sz="1200">
                <a:solidFill>
                  <a:srgbClr val="FF0000"/>
                </a:solidFill>
              </a:rPr>
              <a:t>Rank 2</a:t>
            </a:r>
            <a:endParaRPr lang="en-FI" sz="1200">
              <a:solidFill>
                <a:srgbClr val="FF0000"/>
              </a:solidFill>
            </a:endParaRPr>
          </a:p>
        </p:txBody>
      </p:sp>
    </p:spTree>
    <p:extLst>
      <p:ext uri="{BB962C8B-B14F-4D97-AF65-F5344CB8AC3E}">
        <p14:creationId xmlns:p14="http://schemas.microsoft.com/office/powerpoint/2010/main" val="2134596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animEffect transition="in" filter="fade">
                                      <p:cBhvr>
                                        <p:cTn id="1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6"/>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US"/>
              <a:t>8. Conclusions</a:t>
            </a:r>
            <a:endParaRPr/>
          </a:p>
        </p:txBody>
      </p:sp>
      <p:sp>
        <p:nvSpPr>
          <p:cNvPr id="2" name="Slide Number Placeholder 1">
            <a:extLst>
              <a:ext uri="{FF2B5EF4-FFF2-40B4-BE49-F238E27FC236}">
                <a16:creationId xmlns:a16="http://schemas.microsoft.com/office/drawing/2014/main" id="{58E564C6-2AE7-9773-B40A-04DDB807A6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
        <p:nvSpPr>
          <p:cNvPr id="4" name="TextBox 3">
            <a:extLst>
              <a:ext uri="{FF2B5EF4-FFF2-40B4-BE49-F238E27FC236}">
                <a16:creationId xmlns:a16="http://schemas.microsoft.com/office/drawing/2014/main" id="{D547EF60-CBE0-FAF9-A643-D8FE7F9BA06D}"/>
              </a:ext>
            </a:extLst>
          </p:cNvPr>
          <p:cNvSpPr txBox="1"/>
          <p:nvPr/>
        </p:nvSpPr>
        <p:spPr>
          <a:xfrm>
            <a:off x="286657" y="3811567"/>
            <a:ext cx="8570686" cy="738664"/>
          </a:xfrm>
          <a:prstGeom prst="rect">
            <a:avLst/>
          </a:prstGeom>
          <a:noFill/>
        </p:spPr>
        <p:txBody>
          <a:bodyPr wrap="square">
            <a:spAutoFit/>
          </a:bodyPr>
          <a:lstStyle/>
          <a:p>
            <a:pPr algn="just"/>
            <a:r>
              <a:rPr lang="en-US"/>
              <a:t>*Note: Results could vary with different number of HITL iterations, seed number or number of queries.  Nonetheless, these conclusions can be roughly reliable, since experiments been repeated 2 times with different REINVENT optimization steps and number of queries.</a:t>
            </a:r>
            <a:endParaRPr lang="en-FI"/>
          </a:p>
        </p:txBody>
      </p:sp>
    </p:spTree>
    <p:extLst>
      <p:ext uri="{BB962C8B-B14F-4D97-AF65-F5344CB8AC3E}">
        <p14:creationId xmlns:p14="http://schemas.microsoft.com/office/powerpoint/2010/main" val="2272482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4753AD-B683-F8A5-E6D9-A9108BE8BA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
        <p:nvSpPr>
          <p:cNvPr id="5" name="Google Shape;153;p28">
            <a:extLst>
              <a:ext uri="{FF2B5EF4-FFF2-40B4-BE49-F238E27FC236}">
                <a16:creationId xmlns:a16="http://schemas.microsoft.com/office/drawing/2014/main" id="{3B5E0FDE-ADFF-14E3-BA04-D67FDE83DBC9}"/>
              </a:ext>
            </a:extLst>
          </p:cNvPr>
          <p:cNvSpPr txBox="1">
            <a:spLocks/>
          </p:cNvSpPr>
          <p:nvPr/>
        </p:nvSpPr>
        <p:spPr>
          <a:xfrm>
            <a:off x="260968" y="1162916"/>
            <a:ext cx="8460468" cy="72158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Aft>
                <a:spcPts val="1200"/>
              </a:spcAft>
              <a:buSzPts val="1018"/>
            </a:pPr>
            <a:r>
              <a:rPr lang="en-US">
                <a:solidFill>
                  <a:schemeClr val="bg2"/>
                </a:solidFill>
                <a:highlight>
                  <a:srgbClr val="00FF00"/>
                </a:highlight>
                <a:latin typeface="+mn-lt"/>
                <a:ea typeface="Roboto"/>
                <a:cs typeface="Roboto"/>
                <a:sym typeface="Roboto"/>
              </a:rPr>
              <a:t>💡 To focus on generating molecules that directly targets chemical properties like DRD2 affinity synthesizability, the </a:t>
            </a:r>
            <a:r>
              <a:rPr lang="en-US">
                <a:solidFill>
                  <a:schemeClr val="tx1"/>
                </a:solidFill>
                <a:highlight>
                  <a:srgbClr val="00FF00"/>
                </a:highlight>
                <a:latin typeface="+mn-lt"/>
                <a:ea typeface="Roboto"/>
                <a:cs typeface="Roboto"/>
                <a:sym typeface="Roboto"/>
              </a:rPr>
              <a:t>scoring model + greedy acquisition function + no labelling noise</a:t>
            </a:r>
            <a:r>
              <a:rPr lang="en-US">
                <a:solidFill>
                  <a:schemeClr val="bg2"/>
                </a:solidFill>
                <a:highlight>
                  <a:srgbClr val="00FF00"/>
                </a:highlight>
                <a:latin typeface="+mn-lt"/>
                <a:ea typeface="Roboto"/>
                <a:cs typeface="Roboto"/>
                <a:sym typeface="Roboto"/>
              </a:rPr>
              <a:t> is a good option.</a:t>
            </a:r>
          </a:p>
        </p:txBody>
      </p:sp>
      <p:sp>
        <p:nvSpPr>
          <p:cNvPr id="7" name="Google Shape;153;p28">
            <a:extLst>
              <a:ext uri="{FF2B5EF4-FFF2-40B4-BE49-F238E27FC236}">
                <a16:creationId xmlns:a16="http://schemas.microsoft.com/office/drawing/2014/main" id="{3C91237E-BAB1-0001-6660-0706A81B0C30}"/>
              </a:ext>
            </a:extLst>
          </p:cNvPr>
          <p:cNvSpPr txBox="1">
            <a:spLocks/>
          </p:cNvSpPr>
          <p:nvPr/>
        </p:nvSpPr>
        <p:spPr>
          <a:xfrm>
            <a:off x="260968" y="2714837"/>
            <a:ext cx="8349632" cy="84269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Aft>
                <a:spcPts val="1200"/>
              </a:spcAft>
              <a:buSzPts val="1018"/>
            </a:pPr>
            <a:r>
              <a:rPr lang="en-US">
                <a:solidFill>
                  <a:schemeClr val="bg2"/>
                </a:solidFill>
                <a:highlight>
                  <a:srgbClr val="00FF00"/>
                </a:highlight>
                <a:latin typeface="+mn-lt"/>
                <a:ea typeface="Roboto"/>
                <a:cs typeface="Roboto"/>
                <a:sym typeface="Roboto"/>
              </a:rPr>
              <a:t>💡 To focus on generating diverse and drug-like molecules as much as possible, the </a:t>
            </a:r>
            <a:r>
              <a:rPr lang="en-US">
                <a:solidFill>
                  <a:schemeClr val="tx1"/>
                </a:solidFill>
                <a:highlight>
                  <a:srgbClr val="00FF00"/>
                </a:highlight>
                <a:latin typeface="+mn-lt"/>
                <a:ea typeface="Roboto"/>
                <a:cs typeface="Roboto"/>
                <a:sym typeface="Roboto"/>
              </a:rPr>
              <a:t>ranking ListNet model + random acquisition + labelling noise </a:t>
            </a:r>
            <a:r>
              <a:rPr lang="en-US">
                <a:solidFill>
                  <a:schemeClr val="bg2"/>
                </a:solidFill>
                <a:highlight>
                  <a:srgbClr val="00FF00"/>
                </a:highlight>
                <a:latin typeface="+mn-lt"/>
                <a:ea typeface="Roboto"/>
                <a:cs typeface="Roboto"/>
                <a:sym typeface="Roboto"/>
              </a:rPr>
              <a:t>is the best option.</a:t>
            </a:r>
          </a:p>
        </p:txBody>
      </p:sp>
      <p:sp>
        <p:nvSpPr>
          <p:cNvPr id="9" name="Google Shape;153;p28">
            <a:extLst>
              <a:ext uri="{FF2B5EF4-FFF2-40B4-BE49-F238E27FC236}">
                <a16:creationId xmlns:a16="http://schemas.microsoft.com/office/drawing/2014/main" id="{CE3AEEF6-C1B5-DDBE-5D5D-5B9B29E5D643}"/>
              </a:ext>
            </a:extLst>
          </p:cNvPr>
          <p:cNvSpPr txBox="1">
            <a:spLocks/>
          </p:cNvSpPr>
          <p:nvPr/>
        </p:nvSpPr>
        <p:spPr>
          <a:xfrm>
            <a:off x="260968" y="1942078"/>
            <a:ext cx="8460468" cy="52599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Aft>
                <a:spcPts val="1200"/>
              </a:spcAft>
              <a:buSzPts val="1018"/>
            </a:pPr>
            <a:r>
              <a:rPr lang="en-US">
                <a:solidFill>
                  <a:schemeClr val="bg2"/>
                </a:solidFill>
                <a:highlight>
                  <a:srgbClr val="00FF00"/>
                </a:highlight>
                <a:latin typeface="+mn-lt"/>
                <a:ea typeface="Roboto"/>
                <a:cs typeface="Roboto"/>
                <a:sym typeface="Roboto"/>
              </a:rPr>
              <a:t>💡 To focus on generating novel molecules while keeping a balance across all metrics, </a:t>
            </a:r>
            <a:br>
              <a:rPr lang="en-US">
                <a:solidFill>
                  <a:schemeClr val="bg2"/>
                </a:solidFill>
                <a:highlight>
                  <a:srgbClr val="00FF00"/>
                </a:highlight>
                <a:latin typeface="+mn-lt"/>
                <a:ea typeface="Roboto"/>
                <a:cs typeface="Roboto"/>
                <a:sym typeface="Roboto"/>
              </a:rPr>
            </a:br>
            <a:r>
              <a:rPr lang="en-US">
                <a:solidFill>
                  <a:schemeClr val="bg2"/>
                </a:solidFill>
                <a:highlight>
                  <a:srgbClr val="00FF00"/>
                </a:highlight>
                <a:latin typeface="+mn-lt"/>
                <a:ea typeface="Roboto"/>
                <a:cs typeface="Roboto"/>
                <a:sym typeface="Roboto"/>
              </a:rPr>
              <a:t>      the </a:t>
            </a:r>
            <a:r>
              <a:rPr lang="en-US">
                <a:solidFill>
                  <a:srgbClr val="FF0000"/>
                </a:solidFill>
                <a:highlight>
                  <a:srgbClr val="00FF00"/>
                </a:highlight>
                <a:latin typeface="+mn-lt"/>
                <a:ea typeface="Roboto"/>
                <a:cs typeface="Roboto"/>
                <a:sym typeface="Roboto"/>
              </a:rPr>
              <a:t>pairwise </a:t>
            </a:r>
            <a:r>
              <a:rPr lang="en-US">
                <a:solidFill>
                  <a:schemeClr val="tx1"/>
                </a:solidFill>
                <a:highlight>
                  <a:srgbClr val="00FF00"/>
                </a:highlight>
                <a:latin typeface="+mn-lt"/>
                <a:ea typeface="Roboto"/>
                <a:cs typeface="Roboto"/>
                <a:sym typeface="Roboto"/>
              </a:rPr>
              <a:t>comparing Bradley-Terry model + uncertainty acquisition function </a:t>
            </a:r>
            <a:r>
              <a:rPr lang="en-US">
                <a:solidFill>
                  <a:schemeClr val="bg2"/>
                </a:solidFill>
                <a:highlight>
                  <a:srgbClr val="00FF00"/>
                </a:highlight>
                <a:latin typeface="+mn-lt"/>
                <a:ea typeface="Roboto"/>
                <a:cs typeface="Roboto"/>
                <a:sym typeface="Roboto"/>
              </a:rPr>
              <a:t>is a good option.</a:t>
            </a:r>
          </a:p>
        </p:txBody>
      </p:sp>
      <p:sp>
        <p:nvSpPr>
          <p:cNvPr id="10" name="TextBox 9">
            <a:extLst>
              <a:ext uri="{FF2B5EF4-FFF2-40B4-BE49-F238E27FC236}">
                <a16:creationId xmlns:a16="http://schemas.microsoft.com/office/drawing/2014/main" id="{CDCB3504-DFFA-619E-29C6-CB75EA5F767D}"/>
              </a:ext>
            </a:extLst>
          </p:cNvPr>
          <p:cNvSpPr txBox="1"/>
          <p:nvPr/>
        </p:nvSpPr>
        <p:spPr>
          <a:xfrm>
            <a:off x="260968" y="3460014"/>
            <a:ext cx="8399308" cy="1384995"/>
          </a:xfrm>
          <a:prstGeom prst="rect">
            <a:avLst/>
          </a:prstGeom>
          <a:noFill/>
        </p:spPr>
        <p:txBody>
          <a:bodyPr wrap="square">
            <a:spAutoFit/>
          </a:bodyPr>
          <a:lstStyle/>
          <a:p>
            <a:pPr algn="just"/>
            <a:r>
              <a:rPr lang="en-FI" b="0" i="0">
                <a:solidFill>
                  <a:srgbClr val="000000"/>
                </a:solidFill>
                <a:effectLst/>
                <a:highlight>
                  <a:srgbClr val="00FF00"/>
                </a:highlight>
                <a:latin typeface="Roboto" panose="02000000000000000000" pitchFamily="2" charset="0"/>
              </a:rPr>
              <a:t>🤔 </a:t>
            </a:r>
            <a:r>
              <a:rPr lang="en-US">
                <a:highlight>
                  <a:srgbClr val="00FF00"/>
                </a:highlight>
                <a:latin typeface="+mj-lt"/>
              </a:rPr>
              <a:t>Future research could further refine these feedback models or introduce new feedback mechanisms, such as multiple binary preference (like/dislike for </a:t>
            </a:r>
            <a:r>
              <a:rPr lang="en-US" i="1">
                <a:highlight>
                  <a:srgbClr val="00FF00"/>
                </a:highlight>
                <a:latin typeface="+mj-lt"/>
              </a:rPr>
              <a:t>k</a:t>
            </a:r>
            <a:r>
              <a:rPr lang="en-US">
                <a:highlight>
                  <a:srgbClr val="00FF00"/>
                </a:highlight>
                <a:latin typeface="+mj-lt"/>
              </a:rPr>
              <a:t> properties of a molecule) or molecule editing (proposing a modified molecular structure expected to be more promising than the original one)</a:t>
            </a:r>
          </a:p>
          <a:p>
            <a:pPr algn="just"/>
            <a:endParaRPr lang="en-US">
              <a:highlight>
                <a:srgbClr val="00FF00"/>
              </a:highlight>
              <a:latin typeface="+mj-lt"/>
            </a:endParaRPr>
          </a:p>
          <a:p>
            <a:pPr algn="just"/>
            <a:r>
              <a:rPr lang="en-FI">
                <a:highlight>
                  <a:srgbClr val="00FF00"/>
                </a:highlight>
                <a:latin typeface="Roboto" panose="02000000000000000000" pitchFamily="2" charset="0"/>
              </a:rPr>
              <a:t>🤔 </a:t>
            </a:r>
            <a:r>
              <a:rPr lang="en-US">
                <a:highlight>
                  <a:srgbClr val="00FF00"/>
                </a:highlight>
                <a:latin typeface="Roboto" panose="02000000000000000000" pitchFamily="2" charset="0"/>
              </a:rPr>
              <a:t>We can v</a:t>
            </a:r>
            <a:r>
              <a:rPr lang="en-US">
                <a:highlight>
                  <a:srgbClr val="00FF00"/>
                </a:highlight>
                <a:latin typeface="+mj-lt"/>
              </a:rPr>
              <a:t>alidate our findings by performing real human experiments, where medicinal chemists interact with the feedback system through a Graphical User Interface.</a:t>
            </a:r>
            <a:endParaRPr lang="en-FI">
              <a:highlight>
                <a:srgbClr val="00FF00"/>
              </a:highlight>
              <a:latin typeface="+mj-lt"/>
            </a:endParaRPr>
          </a:p>
        </p:txBody>
      </p:sp>
      <p:sp>
        <p:nvSpPr>
          <p:cNvPr id="14" name="TextBox 13">
            <a:extLst>
              <a:ext uri="{FF2B5EF4-FFF2-40B4-BE49-F238E27FC236}">
                <a16:creationId xmlns:a16="http://schemas.microsoft.com/office/drawing/2014/main" id="{215A7419-EE90-E698-3964-7C6AA71390AA}"/>
              </a:ext>
            </a:extLst>
          </p:cNvPr>
          <p:cNvSpPr txBox="1"/>
          <p:nvPr/>
        </p:nvSpPr>
        <p:spPr>
          <a:xfrm>
            <a:off x="260969" y="303366"/>
            <a:ext cx="8460467" cy="738664"/>
          </a:xfrm>
          <a:prstGeom prst="rect">
            <a:avLst/>
          </a:prstGeom>
          <a:noFill/>
        </p:spPr>
        <p:txBody>
          <a:bodyPr wrap="square">
            <a:spAutoFit/>
          </a:bodyPr>
          <a:lstStyle/>
          <a:p>
            <a:pPr algn="just"/>
            <a:r>
              <a:rPr lang="en-US" b="1">
                <a:solidFill>
                  <a:schemeClr val="bg2"/>
                </a:solidFill>
                <a:highlight>
                  <a:srgbClr val="00FF00"/>
                </a:highlight>
                <a:latin typeface="+mn-lt"/>
              </a:rPr>
              <a:t>Key takeaway: feedback mechanism, acquisition function and the noise in labelling offer robust customization in de-novo molecular design to target different aspects of molecules</a:t>
            </a:r>
          </a:p>
          <a:p>
            <a:pPr algn="just"/>
            <a:r>
              <a:rPr lang="en-US">
                <a:solidFill>
                  <a:schemeClr val="bg2"/>
                </a:solidFill>
                <a:highlight>
                  <a:srgbClr val="00FF00"/>
                </a:highlight>
                <a:latin typeface="+mn-lt"/>
              </a:rPr>
              <a:t>=&gt; Users can change them to fit specific molecules generation objectives</a:t>
            </a:r>
            <a:endParaRPr lang="en-FI">
              <a:solidFill>
                <a:schemeClr val="bg2"/>
              </a:solidFill>
              <a:highlight>
                <a:srgbClr val="00FF00"/>
              </a:highlight>
              <a:latin typeface="+mn-lt"/>
            </a:endParaRPr>
          </a:p>
        </p:txBody>
      </p:sp>
    </p:spTree>
    <p:extLst>
      <p:ext uri="{BB962C8B-B14F-4D97-AF65-F5344CB8AC3E}">
        <p14:creationId xmlns:p14="http://schemas.microsoft.com/office/powerpoint/2010/main" val="327999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6"/>
          <p:cNvSpPr txBox="1">
            <a:spLocks noGrp="1"/>
          </p:cNvSpPr>
          <p:nvPr>
            <p:ph type="title" idx="4294967295"/>
          </p:nvPr>
        </p:nvSpPr>
        <p:spPr>
          <a:xfrm>
            <a:off x="152400" y="101224"/>
            <a:ext cx="1948721" cy="33184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a:t>References</a:t>
            </a:r>
            <a:endParaRPr sz="2400"/>
          </a:p>
        </p:txBody>
      </p:sp>
      <p:sp>
        <p:nvSpPr>
          <p:cNvPr id="190" name="Google Shape;190;p34"/>
          <p:cNvSpPr txBox="1">
            <a:spLocks noGrp="1"/>
          </p:cNvSpPr>
          <p:nvPr>
            <p:ph type="body" idx="1"/>
          </p:nvPr>
        </p:nvSpPr>
        <p:spPr>
          <a:xfrm>
            <a:off x="76200" y="681446"/>
            <a:ext cx="4495800" cy="446205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pt-BR" sz="1000" b="0" i="0">
                <a:effectLst/>
                <a:highlight>
                  <a:srgbClr val="FFFFFF"/>
                </a:highlight>
                <a:latin typeface="+mn-lt"/>
              </a:rPr>
              <a:t>[1] </a:t>
            </a:r>
            <a:r>
              <a:rPr lang="en-US" sz="1000" b="0" i="0">
                <a:effectLst/>
                <a:highlight>
                  <a:srgbClr val="FFFFFF"/>
                </a:highlight>
                <a:latin typeface="+mn-lt"/>
              </a:rPr>
              <a:t>J. Meyers, B. Fabian, and N. Brown, “De novo molecular design and generative models,” Drug Discovery Today, vol. 26, no. 11, pp. 2707–2715, 2021</a:t>
            </a:r>
            <a:endParaRPr lang="pt-BR" sz="1000" b="0" i="0">
              <a:effectLst/>
              <a:highlight>
                <a:srgbClr val="FFFFFF"/>
              </a:highlight>
              <a:latin typeface="+mn-lt"/>
            </a:endParaRPr>
          </a:p>
          <a:p>
            <a:pPr marL="0" lvl="0" indent="0" algn="l" rtl="0">
              <a:spcBef>
                <a:spcPts val="0"/>
              </a:spcBef>
              <a:spcAft>
                <a:spcPts val="0"/>
              </a:spcAft>
            </a:pPr>
            <a:r>
              <a:rPr lang="pt-BR" sz="1000" b="0" i="0">
                <a:effectLst/>
                <a:highlight>
                  <a:srgbClr val="FFFFFF"/>
                </a:highlight>
                <a:latin typeface="+mn-lt"/>
              </a:rPr>
              <a:t>[2] V. Gillet, De Novo Molecular Design, vol. 4. 2000</a:t>
            </a:r>
          </a:p>
          <a:p>
            <a:pPr marL="0" lvl="0" indent="0" algn="l" rtl="0">
              <a:spcBef>
                <a:spcPts val="0"/>
              </a:spcBef>
              <a:spcAft>
                <a:spcPts val="0"/>
              </a:spcAft>
            </a:pPr>
            <a:r>
              <a:rPr lang="pt-BR" sz="1000">
                <a:latin typeface="+mn-lt"/>
              </a:rPr>
              <a:t>[3] A. Tharwat and W. Schenck, “A survey on active learning: State-of-the-art, practical challenges and research directions,” Mathematics, vol. 11, no. 4, 2023.</a:t>
            </a:r>
          </a:p>
          <a:p>
            <a:pPr marL="0" lvl="0" indent="0" algn="l" rtl="0">
              <a:spcBef>
                <a:spcPts val="0"/>
              </a:spcBef>
              <a:spcAft>
                <a:spcPts val="0"/>
              </a:spcAft>
            </a:pPr>
            <a:r>
              <a:rPr lang="pt-BR" sz="1000">
                <a:latin typeface="+mn-lt"/>
              </a:rPr>
              <a:t>[4] T. Kaufmann, P. Weng, V. Bengs, and E. Hüllermeier, “A survey of reinforcement learning from human feedback,” 2023.</a:t>
            </a:r>
          </a:p>
          <a:p>
            <a:pPr marL="0" lvl="0" indent="0" algn="l" rtl="0">
              <a:spcBef>
                <a:spcPts val="0"/>
              </a:spcBef>
              <a:spcAft>
                <a:spcPts val="0"/>
              </a:spcAft>
            </a:pPr>
            <a:r>
              <a:rPr lang="pt-BR" sz="1000">
                <a:latin typeface="+mn-lt"/>
              </a:rPr>
              <a:t>[5] Robin Winter, Joren Retel, Frank Noé, Djork-Arné Clevert, Andreas Steffen, grünifai: interactive multiparameter optimization of molecules in a continuous vector space, Bioinformatics, Volume 36, Issue 13, July 2020, Pages 4093–4094, https://doi.org/10.1093/bioinformatics/btaa271</a:t>
            </a:r>
          </a:p>
          <a:p>
            <a:pPr marL="0" lvl="0" indent="0" algn="l" rtl="0">
              <a:spcBef>
                <a:spcPts val="0"/>
              </a:spcBef>
              <a:spcAft>
                <a:spcPts val="0"/>
              </a:spcAft>
            </a:pPr>
            <a:r>
              <a:rPr lang="pt-BR" sz="1000">
                <a:latin typeface="+mn-lt"/>
              </a:rPr>
              <a:t>[6] Sundin, I., Voronov, A., Xiao, H. et al. Human-in-the-loop assisted de novo molecular design. J Cheminform 14, 86 (2022). https://doi.org/10.1186/s13321-022-00667-8</a:t>
            </a:r>
          </a:p>
          <a:p>
            <a:pPr marL="0" lvl="0" indent="0" algn="l" rtl="0">
              <a:spcBef>
                <a:spcPts val="0"/>
              </a:spcBef>
              <a:spcAft>
                <a:spcPts val="0"/>
              </a:spcAft>
            </a:pPr>
            <a:r>
              <a:rPr lang="pt-BR" sz="1000">
                <a:latin typeface="+mn-lt"/>
              </a:rPr>
              <a:t>[7] Choung, OH., Vianello, R., Segler, M. et al. Extracting medicinal chemistry intuition via preference machine learning. Nat Commun 14, 6651 (2023). https://doi.org/10.1038/s41467-023-42242-1</a:t>
            </a:r>
          </a:p>
          <a:p>
            <a:pPr marL="0" lvl="0" indent="0" algn="l" rtl="0">
              <a:spcBef>
                <a:spcPts val="0"/>
              </a:spcBef>
              <a:spcAft>
                <a:spcPts val="0"/>
              </a:spcAft>
            </a:pPr>
            <a:r>
              <a:rPr lang="pt-BR" sz="1000">
                <a:latin typeface="+mn-lt"/>
              </a:rPr>
              <a:t>[8] E. Mosqueira-Rey, E. Hernández-Pereira, D. Alonso-Ríos, J. Bobes-Bascarán, and Fernández-Leal, “Human-in-the-loop machine learning: a state of the art,” Artificial Intelligence Review, vol. 56, 08 2022.</a:t>
            </a:r>
          </a:p>
          <a:p>
            <a:pPr marL="0" lvl="0" indent="0" algn="l" rtl="0">
              <a:spcBef>
                <a:spcPts val="0"/>
              </a:spcBef>
              <a:spcAft>
                <a:spcPts val="0"/>
              </a:spcAft>
            </a:pPr>
            <a:r>
              <a:rPr lang="pt-BR" sz="1000">
                <a:latin typeface="+mn-lt"/>
              </a:rPr>
              <a:t>[9] W. Zhang, M. Lei, Q. Wen, D. Zhang, G. Qin, J. Zhou, and L. Chen, “Dopamine receptor D2 regulates glua1-containing ampa receptor trafficking and central sensitization through the pi3k signaling pathway in a male rat model of chronic migraine,” Journal of Headache and Pain, vol. 23, no. 1, p. 45, 2022</a:t>
            </a:r>
          </a:p>
          <a:p>
            <a:pPr marL="0" lvl="0" indent="0" algn="l" rtl="0">
              <a:spcBef>
                <a:spcPts val="0"/>
              </a:spcBef>
              <a:spcAft>
                <a:spcPts val="0"/>
              </a:spcAft>
            </a:pPr>
            <a:endParaRPr lang="pt-BR" sz="1000">
              <a:latin typeface="+mn-lt"/>
            </a:endParaRPr>
          </a:p>
          <a:p>
            <a:pPr marL="0" lvl="0" indent="0" algn="l" rtl="0">
              <a:spcBef>
                <a:spcPts val="0"/>
              </a:spcBef>
              <a:spcAft>
                <a:spcPts val="0"/>
              </a:spcAft>
            </a:pPr>
            <a:endParaRPr lang="en-US" sz="1000">
              <a:latin typeface="+mn-lt"/>
            </a:endParaRPr>
          </a:p>
          <a:p>
            <a:pPr marL="0" lvl="0" indent="0" algn="l" rtl="0">
              <a:spcBef>
                <a:spcPts val="0"/>
              </a:spcBef>
              <a:spcAft>
                <a:spcPts val="0"/>
              </a:spcAft>
            </a:pPr>
            <a:endParaRPr lang="en-US" sz="1000">
              <a:latin typeface="+mn-lt"/>
            </a:endParaRPr>
          </a:p>
          <a:p>
            <a:pPr marL="0" lvl="0" indent="0" algn="l" rtl="0">
              <a:spcBef>
                <a:spcPts val="0"/>
              </a:spcBef>
              <a:spcAft>
                <a:spcPts val="0"/>
              </a:spcAft>
            </a:pPr>
            <a:endParaRPr lang="en-US" sz="1000">
              <a:latin typeface="+mn-lt"/>
            </a:endParaRPr>
          </a:p>
          <a:p>
            <a:pPr marL="0" lvl="0" indent="0" algn="l" rtl="0">
              <a:spcBef>
                <a:spcPts val="0"/>
              </a:spcBef>
              <a:spcAft>
                <a:spcPts val="0"/>
              </a:spcAft>
            </a:pPr>
            <a:endParaRPr lang="en-US" sz="1000">
              <a:latin typeface="+mn-lt"/>
            </a:endParaRPr>
          </a:p>
          <a:p>
            <a:pPr marL="0" lvl="0" indent="0" algn="l" rtl="0">
              <a:spcBef>
                <a:spcPts val="0"/>
              </a:spcBef>
              <a:spcAft>
                <a:spcPts val="0"/>
              </a:spcAft>
            </a:pPr>
            <a:endParaRPr lang="en-US" sz="1000">
              <a:latin typeface="+mn-lt"/>
            </a:endParaRPr>
          </a:p>
          <a:p>
            <a:pPr marL="0" lvl="0" indent="0" algn="l" rtl="0">
              <a:spcBef>
                <a:spcPts val="0"/>
              </a:spcBef>
              <a:spcAft>
                <a:spcPts val="0"/>
              </a:spcAft>
            </a:pPr>
            <a:endParaRPr lang="en-US" sz="1000">
              <a:latin typeface="+mn-lt"/>
            </a:endParaRPr>
          </a:p>
          <a:p>
            <a:pPr marL="0" lvl="0" indent="0" algn="l" rtl="0">
              <a:spcBef>
                <a:spcPts val="0"/>
              </a:spcBef>
              <a:spcAft>
                <a:spcPts val="0"/>
              </a:spcAft>
            </a:pPr>
            <a:endParaRPr lang="en-US" sz="1000">
              <a:latin typeface="+mn-lt"/>
            </a:endParaRPr>
          </a:p>
          <a:p>
            <a:pPr marL="0" lvl="0" indent="0" algn="l" rtl="0">
              <a:spcBef>
                <a:spcPts val="0"/>
              </a:spcBef>
              <a:spcAft>
                <a:spcPts val="0"/>
              </a:spcAft>
            </a:pPr>
            <a:endParaRPr lang="en-US" sz="1000">
              <a:latin typeface="+mn-lt"/>
            </a:endParaRPr>
          </a:p>
          <a:p>
            <a:pPr marL="0" lvl="0" indent="0" algn="l" rtl="0">
              <a:spcBef>
                <a:spcPts val="0"/>
              </a:spcBef>
              <a:spcAft>
                <a:spcPts val="0"/>
              </a:spcAft>
            </a:pPr>
            <a:endParaRPr lang="en-US" sz="1000">
              <a:latin typeface="+mn-lt"/>
            </a:endParaRPr>
          </a:p>
          <a:p>
            <a:pPr marL="0" lvl="0" indent="0" algn="l" rtl="0">
              <a:spcBef>
                <a:spcPts val="0"/>
              </a:spcBef>
              <a:spcAft>
                <a:spcPts val="0"/>
              </a:spcAft>
            </a:pPr>
            <a:endParaRPr lang="pt-BR" sz="1000">
              <a:latin typeface="+mn-lt"/>
            </a:endParaRPr>
          </a:p>
          <a:p>
            <a:pPr marL="0" lvl="0" indent="0" algn="l" rtl="0">
              <a:spcBef>
                <a:spcPts val="0"/>
              </a:spcBef>
              <a:spcAft>
                <a:spcPts val="0"/>
              </a:spcAft>
            </a:pPr>
            <a:endParaRPr lang="pt-BR" sz="1000">
              <a:latin typeface="+mn-lt"/>
            </a:endParaRPr>
          </a:p>
          <a:p>
            <a:pPr marL="0" lvl="0" indent="0" algn="l" rtl="0">
              <a:spcBef>
                <a:spcPts val="0"/>
              </a:spcBef>
              <a:spcAft>
                <a:spcPts val="0"/>
              </a:spcAft>
            </a:pPr>
            <a:endParaRPr lang="pt-BR" sz="1000">
              <a:latin typeface="+mn-lt"/>
            </a:endParaRPr>
          </a:p>
          <a:p>
            <a:pPr marL="0" lvl="0" indent="0" algn="l" rtl="0">
              <a:spcBef>
                <a:spcPts val="0"/>
              </a:spcBef>
              <a:spcAft>
                <a:spcPts val="0"/>
              </a:spcAft>
            </a:pPr>
            <a:endParaRPr lang="pt-BR" sz="1000">
              <a:latin typeface="+mn-lt"/>
            </a:endParaRPr>
          </a:p>
          <a:p>
            <a:pPr marL="0" lvl="0" indent="0" algn="l" rtl="0">
              <a:spcBef>
                <a:spcPts val="0"/>
              </a:spcBef>
              <a:spcAft>
                <a:spcPts val="0"/>
              </a:spcAft>
              <a:buNone/>
            </a:pPr>
            <a:endParaRPr lang="fi-FI" sz="1000">
              <a:solidFill>
                <a:srgbClr val="374151"/>
              </a:solidFill>
              <a:latin typeface="+mn-lt"/>
              <a:ea typeface="Roboto"/>
              <a:cs typeface="Roboto"/>
              <a:sym typeface="Roboto"/>
            </a:endParaRPr>
          </a:p>
        </p:txBody>
      </p:sp>
      <p:sp>
        <p:nvSpPr>
          <p:cNvPr id="5" name="TextBox 4">
            <a:extLst>
              <a:ext uri="{FF2B5EF4-FFF2-40B4-BE49-F238E27FC236}">
                <a16:creationId xmlns:a16="http://schemas.microsoft.com/office/drawing/2014/main" id="{2E4D71D1-0D50-09CC-AD94-2E13C9E0D8A6}"/>
              </a:ext>
            </a:extLst>
          </p:cNvPr>
          <p:cNvSpPr txBox="1"/>
          <p:nvPr/>
        </p:nvSpPr>
        <p:spPr>
          <a:xfrm>
            <a:off x="4572001" y="267148"/>
            <a:ext cx="4571999" cy="5016758"/>
          </a:xfrm>
          <a:prstGeom prst="rect">
            <a:avLst/>
          </a:prstGeom>
          <a:noFill/>
        </p:spPr>
        <p:txBody>
          <a:bodyPr wrap="square">
            <a:spAutoFit/>
          </a:bodyPr>
          <a:lstStyle/>
          <a:p>
            <a:r>
              <a:rPr lang="en-US" sz="1000">
                <a:latin typeface="+mn-lt"/>
              </a:rPr>
              <a:t>[10] T. Blaschke, J. Arús-Pous, H. Chen, C. Margreitter, C. Tyrchan, O. Engkvist, K. Pa- padopoulos, and A. Patronov, “Reinvent 2.0: An ai tool for de novo drug design,” Journal of Chemical Information and Modeling, vol. 60, no. 9, pp. 4423–4433, 2020</a:t>
            </a:r>
          </a:p>
          <a:p>
            <a:r>
              <a:rPr lang="en-US" sz="1000">
                <a:latin typeface="+mn-lt"/>
              </a:rPr>
              <a:t>[11] Z. Cao, T. Qin, T.-Y. Liu, M.-F. Tsai, and H. Li, “Learning to rank: from pairwise approach to listwise approach,” in Proceedings of the 24th international conference on Machine learning, pp. 129–136, ACM, 2007</a:t>
            </a:r>
          </a:p>
          <a:p>
            <a:r>
              <a:rPr lang="fi-FI" sz="1000"/>
              <a:t>[13] C. A. Lipinski, F. Lombardo, B. W. Dominy, and P. J. Feeney, “Experimental and computational approaches to estimate solubility and permeability in drug discovery and development settings,” Advanced Drug Delivery Reviews, vol. 23, no. 1-3, pp. 3–25, 1997.</a:t>
            </a:r>
          </a:p>
          <a:p>
            <a:r>
              <a:rPr lang="fi-FI" sz="1000"/>
              <a:t>[14] Veber, D. F., Johnson, S. R., Cheng, H. Y., Smith, B. R., Ward, K. W., &amp; Kopple, K. D. (2002). Molecular properties that influence the oral bioavailability of drug candidates. Journal of Medicinal Chemistry, 45(12), 2615-2623. doi:10.1021/jm020017n</a:t>
            </a:r>
          </a:p>
          <a:p>
            <a:r>
              <a:rPr lang="fi-FI" sz="1000"/>
              <a:t>[15] Muegge, I., Heald, S. L., &amp; Brittelli, D. (2001). Simple selection criteria for drug-like chemical matter. Journal of Medicinal Chemistry, 44(12), 1841-1846. doi:10.1021/jm015507e</a:t>
            </a:r>
          </a:p>
          <a:p>
            <a:r>
              <a:rPr lang="fi-FI" sz="1000"/>
              <a:t>[16] D. Polykovskiy, A. Zhebrak, B. Sanchez-Lengeling, S. Golovanov, O. Tatanov, S. Belyaev, R. Kurbanov, A. Artamonov, V. Aladinskiy, M. Veselov, A. Kadurin, S. Johansson, H. Chen, S. Nikolenko, A. Aspuru-Guzik, and A. Zhavoronkov, “Molecular sets (moses): A benchmarking platform for molecular generation models,” arXiv preprint arXiv:1811.12823, 2018.</a:t>
            </a:r>
          </a:p>
          <a:p>
            <a:r>
              <a:rPr lang="fi-FI" sz="1000"/>
              <a:t>[17] M. Benhenda, “Chemgan challenge for drug discovery: can ai reproduce natural chemical diversity?,” arXiv preprint arXiv:1708.08227, 2017.26</a:t>
            </a:r>
          </a:p>
          <a:p>
            <a:r>
              <a:rPr lang="fi-FI" sz="1000"/>
              <a:t>[18] Ertl, P., &amp; Schuffenhauer, A. (2009). Estimation of synthetic accessibility score of drug-like molecules based on molecular complexity and fragment contributions. Journal of Cheminformatics, 1, 8. doi:10.1186/1758-2946-1-8</a:t>
            </a:r>
          </a:p>
          <a:p>
            <a:r>
              <a:rPr lang="fi-FI" sz="1000"/>
              <a:t>[19] Bickerton, G. R., Paolini, G. V., Besnard, J., Muresan, S., &amp; Hopkins, A. L. (2012). Quantifying the chemical beauty of drugs. Nature Chemistry, 4, 90–98. doi:10.1038/nchem.1243</a:t>
            </a:r>
          </a:p>
        </p:txBody>
      </p:sp>
    </p:spTree>
    <p:extLst>
      <p:ext uri="{BB962C8B-B14F-4D97-AF65-F5344CB8AC3E}">
        <p14:creationId xmlns:p14="http://schemas.microsoft.com/office/powerpoint/2010/main" val="8090607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CD1D1A-7A7B-5430-1A51-6282F35C9585}"/>
              </a:ext>
            </a:extLst>
          </p:cNvPr>
          <p:cNvSpPr>
            <a:spLocks noGrp="1"/>
          </p:cNvSpPr>
          <p:nvPr>
            <p:ph type="title"/>
          </p:nvPr>
        </p:nvSpPr>
        <p:spPr/>
        <p:txBody>
          <a:bodyPr/>
          <a:lstStyle/>
          <a:p>
            <a:r>
              <a:rPr lang="en-US"/>
              <a:t>Thank you for </a:t>
            </a:r>
            <a:br>
              <a:rPr lang="en-US"/>
            </a:br>
            <a:r>
              <a:rPr lang="en-US"/>
              <a:t>for your attention</a:t>
            </a:r>
            <a:endParaRPr lang="en-FI"/>
          </a:p>
        </p:txBody>
      </p:sp>
      <p:sp>
        <p:nvSpPr>
          <p:cNvPr id="5" name="Subtitle 4">
            <a:extLst>
              <a:ext uri="{FF2B5EF4-FFF2-40B4-BE49-F238E27FC236}">
                <a16:creationId xmlns:a16="http://schemas.microsoft.com/office/drawing/2014/main" id="{D7994805-AFD7-A01D-4433-5B1A4C6B2CEB}"/>
              </a:ext>
            </a:extLst>
          </p:cNvPr>
          <p:cNvSpPr>
            <a:spLocks noGrp="1"/>
          </p:cNvSpPr>
          <p:nvPr>
            <p:ph type="subTitle" idx="1"/>
          </p:nvPr>
        </p:nvSpPr>
        <p:spPr/>
        <p:txBody>
          <a:bodyPr/>
          <a:lstStyle/>
          <a:p>
            <a:r>
              <a:rPr lang="en-US"/>
              <a:t>Questions and Answers</a:t>
            </a:r>
            <a:endParaRPr lang="en-FI"/>
          </a:p>
        </p:txBody>
      </p:sp>
      <p:sp>
        <p:nvSpPr>
          <p:cNvPr id="6" name="Text Placeholder 5">
            <a:extLst>
              <a:ext uri="{FF2B5EF4-FFF2-40B4-BE49-F238E27FC236}">
                <a16:creationId xmlns:a16="http://schemas.microsoft.com/office/drawing/2014/main" id="{17D39899-6A06-0820-A4E4-6D1B283CC0A5}"/>
              </a:ext>
            </a:extLst>
          </p:cNvPr>
          <p:cNvSpPr>
            <a:spLocks noGrp="1"/>
          </p:cNvSpPr>
          <p:nvPr>
            <p:ph type="body" idx="2"/>
          </p:nvPr>
        </p:nvSpPr>
        <p:spPr>
          <a:xfrm>
            <a:off x="4828201" y="420061"/>
            <a:ext cx="3740835" cy="2660342"/>
          </a:xfrm>
        </p:spPr>
        <p:txBody>
          <a:bodyPr>
            <a:normAutofit/>
          </a:bodyPr>
          <a:lstStyle/>
          <a:p>
            <a:r>
              <a:rPr lang="en-US" sz="1400"/>
              <a:t>Contact info:</a:t>
            </a:r>
          </a:p>
          <a:p>
            <a:pPr marL="114300" indent="0">
              <a:buNone/>
            </a:pPr>
            <a:r>
              <a:rPr lang="en-US" sz="1400">
                <a:hlinkClick r:id="rId2"/>
              </a:rPr>
              <a:t>binh.nguyen@aalto.fi</a:t>
            </a:r>
            <a:endParaRPr lang="en-US" sz="1400"/>
          </a:p>
          <a:p>
            <a:pPr marL="114300" indent="0">
              <a:buNone/>
            </a:pPr>
            <a:r>
              <a:rPr lang="en-US" sz="1400"/>
              <a:t>If you have inquiries about </a:t>
            </a:r>
          </a:p>
          <a:p>
            <a:pPr marL="114300" indent="0">
              <a:buNone/>
            </a:pPr>
            <a:r>
              <a:rPr lang="en-US" sz="1400"/>
              <a:t>this research project</a:t>
            </a:r>
          </a:p>
          <a:p>
            <a:pPr marL="114300" indent="0">
              <a:buNone/>
            </a:pPr>
            <a:endParaRPr lang="en-US" sz="1400"/>
          </a:p>
          <a:p>
            <a:r>
              <a:rPr lang="en-US" sz="1400"/>
              <a:t>Project code hosted at:</a:t>
            </a:r>
          </a:p>
          <a:p>
            <a:pPr marL="114300" indent="0">
              <a:buNone/>
            </a:pPr>
            <a:r>
              <a:rPr lang="en-US" sz="1400">
                <a:hlinkClick r:id="rId3"/>
              </a:rPr>
              <a:t>https://github.com/SpringNuance/Human-In-The-Loop-De-Novo-Molecular-Design</a:t>
            </a:r>
            <a:endParaRPr lang="en-US" sz="1400"/>
          </a:p>
          <a:p>
            <a:pPr marL="114300" indent="0">
              <a:buNone/>
            </a:pPr>
            <a:endParaRPr lang="en-US" sz="1400"/>
          </a:p>
        </p:txBody>
      </p:sp>
      <p:sp>
        <p:nvSpPr>
          <p:cNvPr id="3" name="Slide Number Placeholder 2">
            <a:extLst>
              <a:ext uri="{FF2B5EF4-FFF2-40B4-BE49-F238E27FC236}">
                <a16:creationId xmlns:a16="http://schemas.microsoft.com/office/drawing/2014/main" id="{CF7AD2F6-6D55-3C78-DD7E-3AF261A49C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pic>
        <p:nvPicPr>
          <p:cNvPr id="7" name="Picture 6" descr="A qr code on a white background&#10;&#10;Description automatically generated">
            <a:extLst>
              <a:ext uri="{FF2B5EF4-FFF2-40B4-BE49-F238E27FC236}">
                <a16:creationId xmlns:a16="http://schemas.microsoft.com/office/drawing/2014/main" id="{3C94D47D-1FD1-D3A8-055B-04EEBC0D7501}"/>
              </a:ext>
            </a:extLst>
          </p:cNvPr>
          <p:cNvPicPr>
            <a:picLocks noChangeAspect="1"/>
          </p:cNvPicPr>
          <p:nvPr/>
        </p:nvPicPr>
        <p:blipFill>
          <a:blip r:embed="rId4"/>
          <a:stretch>
            <a:fillRect/>
          </a:stretch>
        </p:blipFill>
        <p:spPr>
          <a:xfrm>
            <a:off x="6989619" y="3000511"/>
            <a:ext cx="1482840" cy="1841687"/>
          </a:xfrm>
          <a:prstGeom prst="rect">
            <a:avLst/>
          </a:prstGeom>
        </p:spPr>
      </p:pic>
      <p:sp>
        <p:nvSpPr>
          <p:cNvPr id="9" name="TextBox 8">
            <a:extLst>
              <a:ext uri="{FF2B5EF4-FFF2-40B4-BE49-F238E27FC236}">
                <a16:creationId xmlns:a16="http://schemas.microsoft.com/office/drawing/2014/main" id="{E3FC2DD9-0F30-678D-F969-8C7EA2375F96}"/>
              </a:ext>
            </a:extLst>
          </p:cNvPr>
          <p:cNvSpPr txBox="1"/>
          <p:nvPr/>
        </p:nvSpPr>
        <p:spPr>
          <a:xfrm>
            <a:off x="5046465" y="3312794"/>
            <a:ext cx="1724891" cy="954107"/>
          </a:xfrm>
          <a:prstGeom prst="rect">
            <a:avLst/>
          </a:prstGeom>
          <a:noFill/>
        </p:spPr>
        <p:txBody>
          <a:bodyPr wrap="square">
            <a:spAutoFit/>
          </a:bodyPr>
          <a:lstStyle/>
          <a:p>
            <a:pPr marL="114300" indent="0">
              <a:buNone/>
            </a:pPr>
            <a:r>
              <a:rPr lang="en-US" sz="1400">
                <a:latin typeface="Source Code Pro" panose="020B0509030403020204" pitchFamily="49" charset="0"/>
                <a:ea typeface="Source Code Pro" panose="020B0509030403020204" pitchFamily="49" charset="0"/>
              </a:rPr>
              <a:t>Or you can scan with this QR code</a:t>
            </a:r>
          </a:p>
          <a:p>
            <a:pPr marL="114300" indent="0">
              <a:buNone/>
            </a:pPr>
            <a:r>
              <a:rPr lang="en-US">
                <a:latin typeface="Source Code Pro" panose="020B0509030403020204" pitchFamily="49" charset="0"/>
                <a:ea typeface="Source Code Pro" panose="020B0509030403020204" pitchFamily="49" charset="0"/>
              </a:rPr>
              <a:t>to access it</a:t>
            </a:r>
            <a:endParaRPr lang="en-US" sz="140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1294149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t>De-Novo Molecular Design</a:t>
            </a:r>
            <a:endParaRPr sz="2400"/>
          </a:p>
        </p:txBody>
      </p:sp>
      <p:sp>
        <p:nvSpPr>
          <p:cNvPr id="2" name="Slide Number Placeholder 1">
            <a:extLst>
              <a:ext uri="{FF2B5EF4-FFF2-40B4-BE49-F238E27FC236}">
                <a16:creationId xmlns:a16="http://schemas.microsoft.com/office/drawing/2014/main" id="{454753AD-B683-F8A5-E6D9-A9108BE8BA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
        <p:nvSpPr>
          <p:cNvPr id="6" name="TextBox 5">
            <a:extLst>
              <a:ext uri="{FF2B5EF4-FFF2-40B4-BE49-F238E27FC236}">
                <a16:creationId xmlns:a16="http://schemas.microsoft.com/office/drawing/2014/main" id="{77EADF16-5B3E-D726-F1BC-7665E5115102}"/>
              </a:ext>
            </a:extLst>
          </p:cNvPr>
          <p:cNvSpPr txBox="1"/>
          <p:nvPr/>
        </p:nvSpPr>
        <p:spPr>
          <a:xfrm>
            <a:off x="235529" y="1443697"/>
            <a:ext cx="5689038" cy="3231654"/>
          </a:xfrm>
          <a:prstGeom prst="rect">
            <a:avLst/>
          </a:prstGeom>
          <a:noFill/>
        </p:spPr>
        <p:txBody>
          <a:bodyPr wrap="square">
            <a:spAutoFit/>
          </a:bodyPr>
          <a:lstStyle/>
          <a:p>
            <a:pPr marL="285750" indent="-285750" algn="just">
              <a:buFont typeface="Wingdings" panose="05000000000000000000" pitchFamily="2" charset="2"/>
              <a:buChar char="v"/>
            </a:pPr>
            <a:r>
              <a:rPr lang="en-US" sz="1200"/>
              <a:t>The term "de novo" is Latin for "from the beginning" </a:t>
            </a:r>
          </a:p>
          <a:p>
            <a:pPr algn="just"/>
            <a:endParaRPr lang="en-US" sz="1200"/>
          </a:p>
          <a:p>
            <a:pPr marL="285750" indent="-285750" algn="just">
              <a:buFont typeface="Wingdings" panose="05000000000000000000" pitchFamily="2" charset="2"/>
              <a:buChar char="v"/>
            </a:pPr>
            <a:r>
              <a:rPr lang="en-US" sz="1200"/>
              <a:t>It is the process of </a:t>
            </a:r>
            <a:r>
              <a:rPr lang="en-US" sz="1200">
                <a:solidFill>
                  <a:srgbClr val="FF0000"/>
                </a:solidFill>
              </a:rPr>
              <a:t>creating new molecular structures froom scratch using computational approaches </a:t>
            </a:r>
            <a:r>
              <a:rPr lang="en-US" sz="1200"/>
              <a:t>that also satisfy a desired molecular profile (Meyers 2021)</a:t>
            </a:r>
          </a:p>
          <a:p>
            <a:pPr algn="just"/>
            <a:endParaRPr lang="en-US" sz="1200"/>
          </a:p>
          <a:p>
            <a:pPr marL="285750" indent="-285750" algn="just">
              <a:buFont typeface="Wingdings" panose="05000000000000000000" pitchFamily="2" charset="2"/>
              <a:buChar char="v"/>
            </a:pPr>
            <a:r>
              <a:rPr lang="en-FI" sz="1200"/>
              <a:t>The process typically involves the use of algorithms to explore chemical space, generating and optimizing new molecules based on predefined criteria such as biological activity, drug-likeness, and synthesizability. </a:t>
            </a:r>
            <a:endParaRPr lang="en-US" sz="1200"/>
          </a:p>
          <a:p>
            <a:pPr marL="285750" indent="-285750" algn="just">
              <a:buFont typeface="Wingdings" panose="05000000000000000000" pitchFamily="2" charset="2"/>
              <a:buChar char="v"/>
            </a:pPr>
            <a:endParaRPr lang="en-US" sz="1200"/>
          </a:p>
          <a:p>
            <a:pPr marL="285750" indent="-285750" algn="just">
              <a:buFont typeface="Wingdings" panose="05000000000000000000" pitchFamily="2" charset="2"/>
              <a:buChar char="v"/>
            </a:pPr>
            <a:r>
              <a:rPr lang="en-US" sz="1200"/>
              <a:t>Researchers can find molecules with the best therapeutic qualities by searching the huge chemical space via atom-based, fragment-based or reaction-based paradigms (Meyers 2021)</a:t>
            </a:r>
          </a:p>
          <a:p>
            <a:pPr algn="just"/>
            <a:endParaRPr lang="en-US" sz="1200"/>
          </a:p>
          <a:p>
            <a:pPr marL="285750" indent="-285750" algn="just">
              <a:buFont typeface="Wingdings" panose="05000000000000000000" pitchFamily="2" charset="2"/>
              <a:buChar char="v"/>
            </a:pPr>
            <a:r>
              <a:rPr lang="en-US" sz="1200"/>
              <a:t>Example: </a:t>
            </a:r>
            <a:r>
              <a:rPr lang="en-FI" sz="1200"/>
              <a:t>Gillet</a:t>
            </a:r>
            <a:r>
              <a:rPr lang="en-US" sz="1200"/>
              <a:t> (2000)</a:t>
            </a:r>
            <a:r>
              <a:rPr lang="en-FI" sz="1200"/>
              <a:t> discusses the application of evolutionary algorithms in de novo molecular design</a:t>
            </a:r>
            <a:r>
              <a:rPr lang="en-US" sz="1200"/>
              <a:t> </a:t>
            </a:r>
            <a:r>
              <a:rPr lang="en-FI" sz="1200"/>
              <a:t>to generate drug-like compounds from vast chemical spaces. </a:t>
            </a:r>
            <a:endParaRPr lang="en-US" sz="1200"/>
          </a:p>
        </p:txBody>
      </p:sp>
      <p:pic>
        <p:nvPicPr>
          <p:cNvPr id="7" name="Picture 6" descr="A group of people in lab&#10;&#10;Description automatically generated">
            <a:extLst>
              <a:ext uri="{FF2B5EF4-FFF2-40B4-BE49-F238E27FC236}">
                <a16:creationId xmlns:a16="http://schemas.microsoft.com/office/drawing/2014/main" id="{AE15CBF1-A503-9C25-0839-D1D7419026B6}"/>
              </a:ext>
            </a:extLst>
          </p:cNvPr>
          <p:cNvPicPr>
            <a:picLocks noChangeAspect="1"/>
          </p:cNvPicPr>
          <p:nvPr/>
        </p:nvPicPr>
        <p:blipFill>
          <a:blip r:embed="rId3"/>
          <a:stretch>
            <a:fillRect/>
          </a:stretch>
        </p:blipFill>
        <p:spPr>
          <a:xfrm>
            <a:off x="6118502" y="1443697"/>
            <a:ext cx="2789969" cy="2789969"/>
          </a:xfrm>
          <a:prstGeom prst="rect">
            <a:avLst/>
          </a:prstGeom>
        </p:spPr>
      </p:pic>
      <p:sp>
        <p:nvSpPr>
          <p:cNvPr id="9" name="TextBox 8">
            <a:extLst>
              <a:ext uri="{FF2B5EF4-FFF2-40B4-BE49-F238E27FC236}">
                <a16:creationId xmlns:a16="http://schemas.microsoft.com/office/drawing/2014/main" id="{08266444-EDF1-258D-3807-2EBD4F1D5247}"/>
              </a:ext>
            </a:extLst>
          </p:cNvPr>
          <p:cNvSpPr txBox="1"/>
          <p:nvPr/>
        </p:nvSpPr>
        <p:spPr>
          <a:xfrm>
            <a:off x="6460339" y="4444518"/>
            <a:ext cx="2106294" cy="461665"/>
          </a:xfrm>
          <a:prstGeom prst="rect">
            <a:avLst/>
          </a:prstGeom>
          <a:noFill/>
        </p:spPr>
        <p:txBody>
          <a:bodyPr wrap="square">
            <a:spAutoFit/>
          </a:bodyPr>
          <a:lstStyle/>
          <a:p>
            <a:pPr algn="ctr"/>
            <a:r>
              <a:rPr lang="en-US" sz="1200" i="1"/>
              <a:t>De-Novo Molecular design</a:t>
            </a:r>
          </a:p>
          <a:p>
            <a:pPr algn="ctr"/>
            <a:r>
              <a:rPr lang="en-US" sz="1200" i="1"/>
              <a:t>Source: </a:t>
            </a:r>
            <a:r>
              <a:rPr lang="en-US" sz="1200" i="1">
                <a:solidFill>
                  <a:srgbClr val="0070C0"/>
                </a:solidFill>
              </a:rPr>
              <a:t>DALL-E</a:t>
            </a:r>
            <a:endParaRPr lang="en-FI" sz="1200" i="1">
              <a:solidFill>
                <a:srgbClr val="0070C0"/>
              </a:solidFill>
            </a:endParaRPr>
          </a:p>
        </p:txBody>
      </p:sp>
    </p:spTree>
    <p:extLst>
      <p:ext uri="{BB962C8B-B14F-4D97-AF65-F5344CB8AC3E}">
        <p14:creationId xmlns:p14="http://schemas.microsoft.com/office/powerpoint/2010/main" val="2923128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fade">
                                      <p:cBhvr>
                                        <p:cTn id="7" dur="500"/>
                                        <p:tgtEl>
                                          <p:spTgt spid="6">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6" end="6"/>
                                            </p:txEl>
                                          </p:spTgt>
                                        </p:tgtEl>
                                        <p:attrNameLst>
                                          <p:attrName>style.visibility</p:attrName>
                                        </p:attrNameLst>
                                      </p:cBhvr>
                                      <p:to>
                                        <p:strVal val="visible"/>
                                      </p:to>
                                    </p:set>
                                    <p:animEffect transition="in" filter="fade">
                                      <p:cBhvr>
                                        <p:cTn id="12" dur="500"/>
                                        <p:tgtEl>
                                          <p:spTgt spid="6">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8" end="8"/>
                                            </p:txEl>
                                          </p:spTgt>
                                        </p:tgtEl>
                                        <p:attrNameLst>
                                          <p:attrName>style.visibility</p:attrName>
                                        </p:attrNameLst>
                                      </p:cBhvr>
                                      <p:to>
                                        <p:strVal val="visible"/>
                                      </p:to>
                                    </p:set>
                                    <p:animEffect transition="in" filter="fade">
                                      <p:cBhvr>
                                        <p:cTn id="17"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3D7ACB7-5079-096A-6B26-206C23E6AE49}"/>
              </a:ext>
            </a:extLst>
          </p:cNvPr>
          <p:cNvSpPr>
            <a:spLocks noGrp="1"/>
          </p:cNvSpPr>
          <p:nvPr>
            <p:ph type="title"/>
          </p:nvPr>
        </p:nvSpPr>
        <p:spPr>
          <a:xfrm>
            <a:off x="311700" y="372500"/>
            <a:ext cx="8520600" cy="503800"/>
          </a:xfrm>
        </p:spPr>
        <p:txBody>
          <a:bodyPr>
            <a:normAutofit fontScale="90000"/>
          </a:bodyPr>
          <a:lstStyle/>
          <a:p>
            <a:r>
              <a:rPr lang="en-US" sz="2400"/>
              <a:t>Human-in-the-loop De-Novo molecular design</a:t>
            </a:r>
            <a:endParaRPr lang="en-FI" sz="2400"/>
          </a:p>
        </p:txBody>
      </p:sp>
      <p:sp>
        <p:nvSpPr>
          <p:cNvPr id="3" name="Slide Number Placeholder 2">
            <a:extLst>
              <a:ext uri="{FF2B5EF4-FFF2-40B4-BE49-F238E27FC236}">
                <a16:creationId xmlns:a16="http://schemas.microsoft.com/office/drawing/2014/main" id="{07B6E347-B658-6878-6D00-4655A241D2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
        <p:nvSpPr>
          <p:cNvPr id="9" name="TextBox 8">
            <a:extLst>
              <a:ext uri="{FF2B5EF4-FFF2-40B4-BE49-F238E27FC236}">
                <a16:creationId xmlns:a16="http://schemas.microsoft.com/office/drawing/2014/main" id="{803CD813-2CAB-4DE2-593B-9A4A4C3EA639}"/>
              </a:ext>
            </a:extLst>
          </p:cNvPr>
          <p:cNvSpPr txBox="1"/>
          <p:nvPr/>
        </p:nvSpPr>
        <p:spPr>
          <a:xfrm>
            <a:off x="6124478" y="4213686"/>
            <a:ext cx="2789970" cy="646331"/>
          </a:xfrm>
          <a:prstGeom prst="rect">
            <a:avLst/>
          </a:prstGeom>
          <a:noFill/>
        </p:spPr>
        <p:txBody>
          <a:bodyPr wrap="square">
            <a:spAutoFit/>
          </a:bodyPr>
          <a:lstStyle/>
          <a:p>
            <a:pPr algn="ctr"/>
            <a:r>
              <a:rPr lang="en-US" sz="1200" i="1"/>
              <a:t>An expert human provides his</a:t>
            </a:r>
          </a:p>
          <a:p>
            <a:pPr algn="ctr"/>
            <a:r>
              <a:rPr lang="en-US" sz="1200" i="1"/>
              <a:t>expertise domain to the AI agent</a:t>
            </a:r>
          </a:p>
          <a:p>
            <a:pPr algn="ctr"/>
            <a:r>
              <a:rPr lang="en-US" sz="1200" i="1"/>
              <a:t>Source: </a:t>
            </a:r>
            <a:r>
              <a:rPr lang="en-US" sz="1200" i="1">
                <a:solidFill>
                  <a:srgbClr val="0070C0"/>
                </a:solidFill>
              </a:rPr>
              <a:t>DALL-E</a:t>
            </a:r>
            <a:endParaRPr lang="en-FI" sz="1200" i="1">
              <a:solidFill>
                <a:srgbClr val="0070C0"/>
              </a:solidFill>
            </a:endParaRPr>
          </a:p>
        </p:txBody>
      </p:sp>
      <p:pic>
        <p:nvPicPr>
          <p:cNvPr id="12" name="Picture 11" descr="A person standing next to a robot&#10;&#10;Description automatically generated">
            <a:extLst>
              <a:ext uri="{FF2B5EF4-FFF2-40B4-BE49-F238E27FC236}">
                <a16:creationId xmlns:a16="http://schemas.microsoft.com/office/drawing/2014/main" id="{E6E939D1-3900-08A3-C9F8-700E1EEB4506}"/>
              </a:ext>
            </a:extLst>
          </p:cNvPr>
          <p:cNvPicPr>
            <a:picLocks noChangeAspect="1"/>
          </p:cNvPicPr>
          <p:nvPr/>
        </p:nvPicPr>
        <p:blipFill>
          <a:blip r:embed="rId3"/>
          <a:stretch>
            <a:fillRect/>
          </a:stretch>
        </p:blipFill>
        <p:spPr>
          <a:xfrm>
            <a:off x="6231189" y="1297561"/>
            <a:ext cx="2789969" cy="2789969"/>
          </a:xfrm>
          <a:prstGeom prst="rect">
            <a:avLst/>
          </a:prstGeom>
        </p:spPr>
      </p:pic>
      <p:sp>
        <p:nvSpPr>
          <p:cNvPr id="14" name="TextBox 13">
            <a:extLst>
              <a:ext uri="{FF2B5EF4-FFF2-40B4-BE49-F238E27FC236}">
                <a16:creationId xmlns:a16="http://schemas.microsoft.com/office/drawing/2014/main" id="{6CAA8F5C-2E7B-A6E5-EF2C-F045FE21C77F}"/>
              </a:ext>
            </a:extLst>
          </p:cNvPr>
          <p:cNvSpPr txBox="1"/>
          <p:nvPr/>
        </p:nvSpPr>
        <p:spPr>
          <a:xfrm>
            <a:off x="227520" y="1373088"/>
            <a:ext cx="5896958" cy="3600986"/>
          </a:xfrm>
          <a:prstGeom prst="rect">
            <a:avLst/>
          </a:prstGeom>
          <a:noFill/>
        </p:spPr>
        <p:txBody>
          <a:bodyPr wrap="square">
            <a:spAutoFit/>
          </a:bodyPr>
          <a:lstStyle/>
          <a:p>
            <a:pPr algn="just"/>
            <a:r>
              <a:rPr lang="en-US" sz="1200"/>
              <a:t>The 'human-in-the-loop' framework allows humans to use their domain expertise into modeling process, connecting computer and cognitive science (Tharwat et al. 2023) </a:t>
            </a:r>
          </a:p>
          <a:p>
            <a:pPr algn="just"/>
            <a:endParaRPr lang="en-US" sz="1200"/>
          </a:p>
          <a:p>
            <a:pPr algn="just"/>
            <a:r>
              <a:rPr lang="en-US" sz="1200"/>
              <a:t>Reinforcement learning from human feedback (RLHF) introduces a critical human-in-the-loop component to let humans define the objective (Kaufmann et al. 2023)</a:t>
            </a:r>
          </a:p>
          <a:p>
            <a:pPr algn="just"/>
            <a:endParaRPr lang="en-US" sz="1200"/>
          </a:p>
          <a:p>
            <a:pPr algn="just"/>
            <a:r>
              <a:rPr lang="en-US" sz="1200"/>
              <a:t>Some notable works of HITL de-novo molecular design for motivation</a:t>
            </a:r>
          </a:p>
          <a:p>
            <a:pPr algn="just"/>
            <a:endParaRPr lang="en-US" sz="1200"/>
          </a:p>
          <a:p>
            <a:pPr algn="just"/>
            <a:r>
              <a:rPr lang="en-US" sz="1200"/>
              <a:t>🤖 Robin et al. (2020) presents </a:t>
            </a:r>
            <a:r>
              <a:rPr lang="en-US" sz="1200" i="1">
                <a:solidFill>
                  <a:srgbClr val="FF0000"/>
                </a:solidFill>
              </a:rPr>
              <a:t>grünifai</a:t>
            </a:r>
            <a:r>
              <a:rPr lang="en-US" sz="1200"/>
              <a:t>, an interactive in silico platform for optimizing small molecules in drug discovery, integrating adjustable models, a continuous chemical space representation, and a scalable optimization algorithm with user feedback to balance multiple molecular properties.</a:t>
            </a:r>
          </a:p>
          <a:p>
            <a:pPr algn="just"/>
            <a:endParaRPr lang="en-US" sz="1200"/>
          </a:p>
          <a:p>
            <a:pPr algn="just"/>
            <a:r>
              <a:rPr lang="en-US" sz="1200"/>
              <a:t>🤖 Sundin et al. (2022) presents a HITL ML approach for de novo molecular design, using a </a:t>
            </a:r>
            <a:r>
              <a:rPr lang="en-US" sz="1200">
                <a:solidFill>
                  <a:srgbClr val="FF0000"/>
                </a:solidFill>
              </a:rPr>
              <a:t>probabilistic model and active learning</a:t>
            </a:r>
            <a:r>
              <a:rPr lang="en-US" sz="1200"/>
              <a:t> to integrate user feedback into the multi-parameter optimization (MPO) scoring function.</a:t>
            </a:r>
          </a:p>
          <a:p>
            <a:pPr algn="just"/>
            <a:endParaRPr lang="en-US" sz="1200"/>
          </a:p>
          <a:p>
            <a:pPr algn="just"/>
            <a:r>
              <a:rPr lang="en-US" sz="1200"/>
              <a:t>🤖 Choung et al. (2023) applies AI </a:t>
            </a:r>
            <a:r>
              <a:rPr lang="en-US" sz="1200">
                <a:solidFill>
                  <a:srgbClr val="FF0000"/>
                </a:solidFill>
              </a:rPr>
              <a:t>learning-to-rank techniques </a:t>
            </a:r>
            <a:r>
              <a:rPr lang="en-US" sz="1200"/>
              <a:t>to feedback from human chemists to replicate the lead optimization process in drug discovery.</a:t>
            </a:r>
          </a:p>
        </p:txBody>
      </p:sp>
    </p:spTree>
    <p:extLst>
      <p:ext uri="{BB962C8B-B14F-4D97-AF65-F5344CB8AC3E}">
        <p14:creationId xmlns:p14="http://schemas.microsoft.com/office/powerpoint/2010/main" val="215670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4" end="4"/>
                                            </p:txEl>
                                          </p:spTgt>
                                        </p:tgtEl>
                                        <p:attrNameLst>
                                          <p:attrName>style.visibility</p:attrName>
                                        </p:attrNameLst>
                                      </p:cBhvr>
                                      <p:to>
                                        <p:strVal val="visible"/>
                                      </p:to>
                                    </p:set>
                                    <p:animEffect transition="in" filter="fade">
                                      <p:cBhvr>
                                        <p:cTn id="7" dur="500"/>
                                        <p:tgtEl>
                                          <p:spTgt spid="14">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6" end="6"/>
                                            </p:txEl>
                                          </p:spTgt>
                                        </p:tgtEl>
                                        <p:attrNameLst>
                                          <p:attrName>style.visibility</p:attrName>
                                        </p:attrNameLst>
                                      </p:cBhvr>
                                      <p:to>
                                        <p:strVal val="visible"/>
                                      </p:to>
                                    </p:set>
                                    <p:animEffect transition="in" filter="fade">
                                      <p:cBhvr>
                                        <p:cTn id="12" dur="500"/>
                                        <p:tgtEl>
                                          <p:spTgt spid="14">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8" end="8"/>
                                            </p:txEl>
                                          </p:spTgt>
                                        </p:tgtEl>
                                        <p:attrNameLst>
                                          <p:attrName>style.visibility</p:attrName>
                                        </p:attrNameLst>
                                      </p:cBhvr>
                                      <p:to>
                                        <p:strVal val="visible"/>
                                      </p:to>
                                    </p:set>
                                    <p:animEffect transition="in" filter="fade">
                                      <p:cBhvr>
                                        <p:cTn id="17" dur="500"/>
                                        <p:tgtEl>
                                          <p:spTgt spid="14">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10" end="10"/>
                                            </p:txEl>
                                          </p:spTgt>
                                        </p:tgtEl>
                                        <p:attrNameLst>
                                          <p:attrName>style.visibility</p:attrName>
                                        </p:attrNameLst>
                                      </p:cBhvr>
                                      <p:to>
                                        <p:strVal val="visible"/>
                                      </p:to>
                                    </p:set>
                                    <p:animEffect transition="in" filter="fade">
                                      <p:cBhvr>
                                        <p:cTn id="22" dur="500"/>
                                        <p:tgtEl>
                                          <p:spTgt spid="1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Google Shape;100;p19"/>
          <p:cNvPicPr preferRelativeResize="0"/>
          <p:nvPr/>
        </p:nvPicPr>
        <p:blipFill rotWithShape="1">
          <a:blip r:embed="rId3">
            <a:alphaModFix/>
          </a:blip>
          <a:srcRect b="9036"/>
          <a:stretch/>
        </p:blipFill>
        <p:spPr>
          <a:xfrm>
            <a:off x="110612" y="864516"/>
            <a:ext cx="6710517" cy="3545463"/>
          </a:xfrm>
          <a:prstGeom prst="rect">
            <a:avLst/>
          </a:prstGeom>
          <a:noFill/>
          <a:ln>
            <a:noFill/>
          </a:ln>
        </p:spPr>
      </p:pic>
      <p:sp>
        <p:nvSpPr>
          <p:cNvPr id="6" name="Title 5">
            <a:extLst>
              <a:ext uri="{FF2B5EF4-FFF2-40B4-BE49-F238E27FC236}">
                <a16:creationId xmlns:a16="http://schemas.microsoft.com/office/drawing/2014/main" id="{E0E4EE43-417C-75B4-F019-F043EEA8C17F}"/>
              </a:ext>
            </a:extLst>
          </p:cNvPr>
          <p:cNvSpPr>
            <a:spLocks noGrp="1"/>
          </p:cNvSpPr>
          <p:nvPr>
            <p:ph type="title"/>
          </p:nvPr>
        </p:nvSpPr>
        <p:spPr>
          <a:xfrm>
            <a:off x="226208" y="210862"/>
            <a:ext cx="8520600" cy="458609"/>
          </a:xfrm>
        </p:spPr>
        <p:txBody>
          <a:bodyPr>
            <a:noAutofit/>
          </a:bodyPr>
          <a:lstStyle/>
          <a:p>
            <a:r>
              <a:rPr lang="en-US" sz="2000"/>
              <a:t>Where is this research project’s domain on this chart?</a:t>
            </a:r>
            <a:endParaRPr lang="en-FI" sz="2000"/>
          </a:p>
        </p:txBody>
      </p:sp>
      <p:sp>
        <p:nvSpPr>
          <p:cNvPr id="3" name="Slide Number Placeholder 2">
            <a:extLst>
              <a:ext uri="{FF2B5EF4-FFF2-40B4-BE49-F238E27FC236}">
                <a16:creationId xmlns:a16="http://schemas.microsoft.com/office/drawing/2014/main" id="{030264C6-5F49-BC58-F91E-CCD5A90FCD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
        <p:nvSpPr>
          <p:cNvPr id="8" name="TextBox 7">
            <a:extLst>
              <a:ext uri="{FF2B5EF4-FFF2-40B4-BE49-F238E27FC236}">
                <a16:creationId xmlns:a16="http://schemas.microsoft.com/office/drawing/2014/main" id="{BE6C10BB-02FA-7626-B7E7-285D4B50602E}"/>
              </a:ext>
            </a:extLst>
          </p:cNvPr>
          <p:cNvSpPr txBox="1"/>
          <p:nvPr/>
        </p:nvSpPr>
        <p:spPr>
          <a:xfrm>
            <a:off x="1322498" y="4471155"/>
            <a:ext cx="4033157" cy="523220"/>
          </a:xfrm>
          <a:prstGeom prst="rect">
            <a:avLst/>
          </a:prstGeom>
          <a:noFill/>
        </p:spPr>
        <p:txBody>
          <a:bodyPr wrap="square">
            <a:spAutoFit/>
          </a:bodyPr>
          <a:lstStyle/>
          <a:p>
            <a:r>
              <a:rPr lang="en-US" i="1"/>
              <a:t>Human-in-the-loop machine learning (HITL-ML-relations) mind map (</a:t>
            </a:r>
            <a:r>
              <a:rPr lang="en-US" i="1">
                <a:solidFill>
                  <a:srgbClr val="0070C0"/>
                </a:solidFill>
              </a:rPr>
              <a:t>Mosqueira-Rey et al. 2022</a:t>
            </a:r>
            <a:r>
              <a:rPr lang="en-US" i="1"/>
              <a:t>)</a:t>
            </a:r>
            <a:endParaRPr lang="en-FI" i="1"/>
          </a:p>
        </p:txBody>
      </p:sp>
      <p:sp>
        <p:nvSpPr>
          <p:cNvPr id="9" name="Rectangle 8">
            <a:extLst>
              <a:ext uri="{FF2B5EF4-FFF2-40B4-BE49-F238E27FC236}">
                <a16:creationId xmlns:a16="http://schemas.microsoft.com/office/drawing/2014/main" id="{275BDF6B-4F91-E929-1FF9-8322149F4280}"/>
              </a:ext>
            </a:extLst>
          </p:cNvPr>
          <p:cNvSpPr/>
          <p:nvPr/>
        </p:nvSpPr>
        <p:spPr>
          <a:xfrm>
            <a:off x="3976256" y="1069259"/>
            <a:ext cx="2438802" cy="692588"/>
          </a:xfrm>
          <a:prstGeom prst="rect">
            <a:avLst/>
          </a:prstGeom>
          <a:noFill/>
          <a:ln>
            <a:solidFill>
              <a:schemeClr val="tx1"/>
            </a:solidFill>
            <a:prstDash val="sysDash"/>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FI"/>
          </a:p>
        </p:txBody>
      </p:sp>
      <p:pic>
        <p:nvPicPr>
          <p:cNvPr id="2050" name="Picture 2" descr="Speech Bubble Images - ClipArt Best">
            <a:extLst>
              <a:ext uri="{FF2B5EF4-FFF2-40B4-BE49-F238E27FC236}">
                <a16:creationId xmlns:a16="http://schemas.microsoft.com/office/drawing/2014/main" id="{DBA0EA28-8489-C14B-CB24-29A09F1048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flipH="1" flipV="1">
            <a:off x="6496665" y="170907"/>
            <a:ext cx="2308121" cy="159093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Speech Bubble Images - ClipArt Best">
            <a:extLst>
              <a:ext uri="{FF2B5EF4-FFF2-40B4-BE49-F238E27FC236}">
                <a16:creationId xmlns:a16="http://schemas.microsoft.com/office/drawing/2014/main" id="{1355E000-99E4-0FC9-5E81-D2F896437F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flipH="1">
            <a:off x="6870927" y="2540410"/>
            <a:ext cx="2162461" cy="173658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7ABC642-B271-8485-183F-45FC26560EBE}"/>
              </a:ext>
            </a:extLst>
          </p:cNvPr>
          <p:cNvSpPr txBox="1"/>
          <p:nvPr/>
        </p:nvSpPr>
        <p:spPr>
          <a:xfrm>
            <a:off x="6702200" y="405907"/>
            <a:ext cx="1975793" cy="830997"/>
          </a:xfrm>
          <a:prstGeom prst="rect">
            <a:avLst/>
          </a:prstGeom>
          <a:noFill/>
        </p:spPr>
        <p:txBody>
          <a:bodyPr wrap="square">
            <a:spAutoFit/>
          </a:bodyPr>
          <a:lstStyle/>
          <a:p>
            <a:pPr algn="ctr"/>
            <a:r>
              <a:rPr lang="en-US" sz="1200"/>
              <a:t>The ML model is in control, actively querying new molecules for labelling by humans</a:t>
            </a:r>
            <a:endParaRPr lang="en-FI" sz="1200"/>
          </a:p>
        </p:txBody>
      </p:sp>
      <p:sp>
        <p:nvSpPr>
          <p:cNvPr id="14" name="TextBox 13">
            <a:extLst>
              <a:ext uri="{FF2B5EF4-FFF2-40B4-BE49-F238E27FC236}">
                <a16:creationId xmlns:a16="http://schemas.microsoft.com/office/drawing/2014/main" id="{C6EE6925-B870-FCAD-3A2A-FB4033DC7986}"/>
              </a:ext>
            </a:extLst>
          </p:cNvPr>
          <p:cNvSpPr txBox="1"/>
          <p:nvPr/>
        </p:nvSpPr>
        <p:spPr>
          <a:xfrm>
            <a:off x="7103919" y="3116216"/>
            <a:ext cx="1700867" cy="938719"/>
          </a:xfrm>
          <a:prstGeom prst="rect">
            <a:avLst/>
          </a:prstGeom>
          <a:noFill/>
        </p:spPr>
        <p:txBody>
          <a:bodyPr wrap="square">
            <a:spAutoFit/>
          </a:bodyPr>
          <a:lstStyle/>
          <a:p>
            <a:pPr algn="ctr"/>
            <a:r>
              <a:rPr lang="en-US" sz="1100"/>
              <a:t>The scoring ML model directly learns DRD2 affinity and provides feedback to generative chemistry models</a:t>
            </a:r>
            <a:endParaRPr lang="en-FI" sz="1100"/>
          </a:p>
        </p:txBody>
      </p:sp>
      <p:sp>
        <p:nvSpPr>
          <p:cNvPr id="2" name="Rectangle 1">
            <a:extLst>
              <a:ext uri="{FF2B5EF4-FFF2-40B4-BE49-F238E27FC236}">
                <a16:creationId xmlns:a16="http://schemas.microsoft.com/office/drawing/2014/main" id="{7F946613-17EF-50A0-CFDC-BEA7AE7574CF}"/>
              </a:ext>
            </a:extLst>
          </p:cNvPr>
          <p:cNvSpPr/>
          <p:nvPr/>
        </p:nvSpPr>
        <p:spPr>
          <a:xfrm>
            <a:off x="2485679" y="1814945"/>
            <a:ext cx="922540" cy="462973"/>
          </a:xfrm>
          <a:prstGeom prst="rect">
            <a:avLst/>
          </a:prstGeom>
          <a:noFill/>
          <a:ln>
            <a:solidFill>
              <a:schemeClr val="tx1"/>
            </a:solidFill>
            <a:prstDash val="sysDash"/>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FI"/>
          </a:p>
        </p:txBody>
      </p:sp>
      <p:sp>
        <p:nvSpPr>
          <p:cNvPr id="4" name="Rectangle 3">
            <a:extLst>
              <a:ext uri="{FF2B5EF4-FFF2-40B4-BE49-F238E27FC236}">
                <a16:creationId xmlns:a16="http://schemas.microsoft.com/office/drawing/2014/main" id="{115FC956-0CC3-407B-DE22-1D492018AB09}"/>
              </a:ext>
            </a:extLst>
          </p:cNvPr>
          <p:cNvSpPr/>
          <p:nvPr/>
        </p:nvSpPr>
        <p:spPr>
          <a:xfrm>
            <a:off x="3408219" y="1619900"/>
            <a:ext cx="568036" cy="462973"/>
          </a:xfrm>
          <a:prstGeom prst="rect">
            <a:avLst/>
          </a:prstGeom>
          <a:noFill/>
          <a:ln>
            <a:solidFill>
              <a:schemeClr val="tx1"/>
            </a:solidFill>
            <a:prstDash val="sysDash"/>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FI"/>
          </a:p>
        </p:txBody>
      </p:sp>
    </p:spTree>
    <p:extLst>
      <p:ext uri="{BB962C8B-B14F-4D97-AF65-F5344CB8AC3E}">
        <p14:creationId xmlns:p14="http://schemas.microsoft.com/office/powerpoint/2010/main" val="356665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fade">
                                      <p:cBhvr>
                                        <p:cTn id="16" dur="500"/>
                                        <p:tgtEl>
                                          <p:spTgt spid="205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p:bldP spid="14" grpId="0"/>
      <p:bldP spid="2" grpId="0" animBg="1"/>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2. Research project motivation and objectives</a:t>
            </a:r>
            <a:endParaRPr/>
          </a:p>
        </p:txBody>
      </p:sp>
      <p:sp>
        <p:nvSpPr>
          <p:cNvPr id="2" name="Slide Number Placeholder 1">
            <a:extLst>
              <a:ext uri="{FF2B5EF4-FFF2-40B4-BE49-F238E27FC236}">
                <a16:creationId xmlns:a16="http://schemas.microsoft.com/office/drawing/2014/main" id="{7AFC4ED6-9D41-155D-609C-FA7D2309AC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311700" y="372500"/>
            <a:ext cx="8520600" cy="566591"/>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sz="2800"/>
              <a:t>Research project motivation</a:t>
            </a:r>
            <a:endParaRPr sz="2800"/>
          </a:p>
        </p:txBody>
      </p:sp>
      <p:sp>
        <p:nvSpPr>
          <p:cNvPr id="2" name="Slide Number Placeholder 1">
            <a:extLst>
              <a:ext uri="{FF2B5EF4-FFF2-40B4-BE49-F238E27FC236}">
                <a16:creationId xmlns:a16="http://schemas.microsoft.com/office/drawing/2014/main" id="{454753AD-B683-F8A5-E6D9-A9108BE8BA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
        <p:nvSpPr>
          <p:cNvPr id="3" name="Google Shape;111;p21">
            <a:extLst>
              <a:ext uri="{FF2B5EF4-FFF2-40B4-BE49-F238E27FC236}">
                <a16:creationId xmlns:a16="http://schemas.microsoft.com/office/drawing/2014/main" id="{36177012-BA2E-38E0-32F8-F1B0CFE51F9B}"/>
              </a:ext>
            </a:extLst>
          </p:cNvPr>
          <p:cNvSpPr txBox="1">
            <a:spLocks/>
          </p:cNvSpPr>
          <p:nvPr/>
        </p:nvSpPr>
        <p:spPr>
          <a:xfrm>
            <a:off x="311700" y="2521467"/>
            <a:ext cx="5555840" cy="210566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lnSpc>
                <a:spcPct val="105000"/>
              </a:lnSpc>
              <a:buSzPts val="852"/>
              <a:buFont typeface="Wingdings" panose="05000000000000000000" pitchFamily="2" charset="2"/>
              <a:buChar char="v"/>
            </a:pPr>
            <a:r>
              <a:rPr lang="en-US"/>
              <a:t>G</a:t>
            </a:r>
            <a:r>
              <a:rPr lang="en-FI"/>
              <a:t>eneral objective</a:t>
            </a:r>
            <a:r>
              <a:rPr lang="en-US"/>
              <a:t>: u</a:t>
            </a:r>
            <a:r>
              <a:rPr lang="en-FI"/>
              <a:t>se REINVENT to generate molecules that ha</a:t>
            </a:r>
            <a:r>
              <a:rPr lang="en-US"/>
              <a:t>ve</a:t>
            </a:r>
            <a:r>
              <a:rPr lang="en-FI"/>
              <a:t> dopamine receptor D2 (DRD2).</a:t>
            </a:r>
            <a:r>
              <a:rPr lang="en-US"/>
              <a:t> Optimizing DRD2 binding could help inhibit diseases such as schizophrenia and Parkinson's disease =&gt; </a:t>
            </a:r>
            <a:r>
              <a:rPr lang="en-US">
                <a:solidFill>
                  <a:srgbClr val="FF0000"/>
                </a:solidFill>
              </a:rPr>
              <a:t>Targeting DRD2 affinity is important </a:t>
            </a:r>
          </a:p>
          <a:p>
            <a:pPr marL="285750" indent="-285750" algn="just">
              <a:lnSpc>
                <a:spcPct val="105000"/>
              </a:lnSpc>
              <a:buSzPts val="852"/>
              <a:buFont typeface="Wingdings" panose="05000000000000000000" pitchFamily="2" charset="2"/>
              <a:buChar char="v"/>
            </a:pPr>
            <a:endParaRPr lang="en-US">
              <a:solidFill>
                <a:srgbClr val="FF0000"/>
              </a:solidFill>
            </a:endParaRPr>
          </a:p>
          <a:p>
            <a:pPr marL="285750" indent="-285750" algn="just">
              <a:lnSpc>
                <a:spcPct val="105000"/>
              </a:lnSpc>
              <a:buSzPts val="852"/>
              <a:buFont typeface="Wingdings" panose="05000000000000000000" pitchFamily="2" charset="2"/>
              <a:buChar char="v"/>
            </a:pPr>
            <a:r>
              <a:rPr lang="en-US">
                <a:solidFill>
                  <a:schemeClr val="bg2"/>
                </a:solidFill>
              </a:rPr>
              <a:t>DRD2 is used as a toy use case in this project to demonstrate the effectiveness of our user feedback models. This allows us to evaluate our results using the existing Oracle model on DRD2 affinity classification</a:t>
            </a:r>
          </a:p>
        </p:txBody>
      </p:sp>
      <p:pic>
        <p:nvPicPr>
          <p:cNvPr id="1028" name="Picture 4">
            <a:extLst>
              <a:ext uri="{FF2B5EF4-FFF2-40B4-BE49-F238E27FC236}">
                <a16:creationId xmlns:a16="http://schemas.microsoft.com/office/drawing/2014/main" id="{AE4B6DF7-E48A-575A-15B6-08B4FBF6D7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9405" y="2502487"/>
            <a:ext cx="2310014" cy="22009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736AB19-62FB-F7A3-06D1-12951A5265FA}"/>
              </a:ext>
            </a:extLst>
          </p:cNvPr>
          <p:cNvSpPr txBox="1"/>
          <p:nvPr/>
        </p:nvSpPr>
        <p:spPr>
          <a:xfrm>
            <a:off x="5545637" y="4779818"/>
            <a:ext cx="3286663" cy="276999"/>
          </a:xfrm>
          <a:prstGeom prst="rect">
            <a:avLst/>
          </a:prstGeom>
          <a:noFill/>
        </p:spPr>
        <p:txBody>
          <a:bodyPr wrap="square">
            <a:spAutoFit/>
          </a:bodyPr>
          <a:lstStyle/>
          <a:p>
            <a:r>
              <a:rPr lang="fi-FI" sz="1200"/>
              <a:t>Image Source: </a:t>
            </a:r>
            <a:r>
              <a:rPr lang="fi-FI" sz="1200">
                <a:hlinkClick r:id="rId4"/>
              </a:rPr>
              <a:t>Decoding Dopamine Signaling</a:t>
            </a:r>
            <a:endParaRPr lang="en-FI" sz="1200"/>
          </a:p>
        </p:txBody>
      </p:sp>
      <p:sp>
        <p:nvSpPr>
          <p:cNvPr id="8" name="TextBox 7">
            <a:extLst>
              <a:ext uri="{FF2B5EF4-FFF2-40B4-BE49-F238E27FC236}">
                <a16:creationId xmlns:a16="http://schemas.microsoft.com/office/drawing/2014/main" id="{2B19E45C-4482-AF60-7AD9-63A4DA3033AB}"/>
              </a:ext>
            </a:extLst>
          </p:cNvPr>
          <p:cNvSpPr txBox="1"/>
          <p:nvPr/>
        </p:nvSpPr>
        <p:spPr>
          <a:xfrm>
            <a:off x="387874" y="1472299"/>
            <a:ext cx="8633284" cy="849976"/>
          </a:xfrm>
          <a:prstGeom prst="rect">
            <a:avLst/>
          </a:prstGeom>
          <a:noFill/>
        </p:spPr>
        <p:txBody>
          <a:bodyPr wrap="square">
            <a:spAutoFit/>
          </a:bodyPr>
          <a:lstStyle/>
          <a:p>
            <a:pPr algn="just">
              <a:lnSpc>
                <a:spcPct val="105000"/>
              </a:lnSpc>
              <a:buSzPts val="852"/>
            </a:pPr>
            <a:r>
              <a:rPr lang="en-US" sz="1600"/>
              <a:t>🏆  </a:t>
            </a:r>
            <a:r>
              <a:rPr lang="en-US" sz="1600" b="1">
                <a:solidFill>
                  <a:srgbClr val="7030A0"/>
                </a:solidFill>
              </a:rPr>
              <a:t>PROJECT MOTIVATION</a:t>
            </a:r>
            <a:r>
              <a:rPr lang="en-US" sz="1600"/>
              <a:t>: we aim to demonstrate that we can capture chemist intuition via preference ML and enable state-of-the-art HITL de novo molecular design to support a broader range of feedback mechanisms (binary, pairwise comparison and ranking molecules)</a:t>
            </a:r>
          </a:p>
        </p:txBody>
      </p:sp>
    </p:spTree>
    <p:extLst>
      <p:ext uri="{BB962C8B-B14F-4D97-AF65-F5344CB8AC3E}">
        <p14:creationId xmlns:p14="http://schemas.microsoft.com/office/powerpoint/2010/main" val="829971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23" name="Picture 22">
            <a:extLst>
              <a:ext uri="{FF2B5EF4-FFF2-40B4-BE49-F238E27FC236}">
                <a16:creationId xmlns:a16="http://schemas.microsoft.com/office/drawing/2014/main" id="{CA9B25A5-0A60-25CA-1D79-464D9809E5FF}"/>
              </a:ext>
            </a:extLst>
          </p:cNvPr>
          <p:cNvPicPr>
            <a:picLocks noChangeAspect="1"/>
          </p:cNvPicPr>
          <p:nvPr/>
        </p:nvPicPr>
        <p:blipFill rotWithShape="1">
          <a:blip r:embed="rId3"/>
          <a:srcRect t="34261" b="32694"/>
          <a:stretch/>
        </p:blipFill>
        <p:spPr>
          <a:xfrm>
            <a:off x="1837188" y="2230475"/>
            <a:ext cx="6909619" cy="1459782"/>
          </a:xfrm>
          <a:prstGeom prst="rect">
            <a:avLst/>
          </a:prstGeom>
        </p:spPr>
      </p:pic>
      <p:pic>
        <p:nvPicPr>
          <p:cNvPr id="24" name="Picture 23">
            <a:extLst>
              <a:ext uri="{FF2B5EF4-FFF2-40B4-BE49-F238E27FC236}">
                <a16:creationId xmlns:a16="http://schemas.microsoft.com/office/drawing/2014/main" id="{82F82E3E-EB14-7749-EEFD-2C5B95369C5B}"/>
              </a:ext>
            </a:extLst>
          </p:cNvPr>
          <p:cNvPicPr>
            <a:picLocks noChangeAspect="1"/>
          </p:cNvPicPr>
          <p:nvPr/>
        </p:nvPicPr>
        <p:blipFill rotWithShape="1">
          <a:blip r:embed="rId3"/>
          <a:srcRect t="67179" b="-345"/>
          <a:stretch/>
        </p:blipFill>
        <p:spPr>
          <a:xfrm>
            <a:off x="1837188" y="3678394"/>
            <a:ext cx="6909619" cy="1465106"/>
          </a:xfrm>
          <a:prstGeom prst="rect">
            <a:avLst/>
          </a:prstGeom>
        </p:spPr>
      </p:pic>
      <p:sp>
        <p:nvSpPr>
          <p:cNvPr id="99" name="Google Shape;99;p19"/>
          <p:cNvSpPr txBox="1">
            <a:spLocks noGrp="1"/>
          </p:cNvSpPr>
          <p:nvPr>
            <p:ph type="title"/>
          </p:nvPr>
        </p:nvSpPr>
        <p:spPr>
          <a:xfrm>
            <a:off x="226208" y="226175"/>
            <a:ext cx="8520600" cy="526711"/>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sz="2400"/>
              <a:t>Research project objectives</a:t>
            </a:r>
            <a:endParaRPr sz="2400"/>
          </a:p>
        </p:txBody>
      </p:sp>
      <p:sp>
        <p:nvSpPr>
          <p:cNvPr id="2" name="Slide Number Placeholder 1">
            <a:extLst>
              <a:ext uri="{FF2B5EF4-FFF2-40B4-BE49-F238E27FC236}">
                <a16:creationId xmlns:a16="http://schemas.microsoft.com/office/drawing/2014/main" id="{454753AD-B683-F8A5-E6D9-A9108BE8BA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
        <p:nvSpPr>
          <p:cNvPr id="5" name="Google Shape;99;p19">
            <a:extLst>
              <a:ext uri="{FF2B5EF4-FFF2-40B4-BE49-F238E27FC236}">
                <a16:creationId xmlns:a16="http://schemas.microsoft.com/office/drawing/2014/main" id="{B48018B2-652C-3029-0C5F-60633E17FF79}"/>
              </a:ext>
            </a:extLst>
          </p:cNvPr>
          <p:cNvSpPr txBox="1">
            <a:spLocks/>
          </p:cNvSpPr>
          <p:nvPr/>
        </p:nvSpPr>
        <p:spPr>
          <a:xfrm>
            <a:off x="2087574" y="2322542"/>
            <a:ext cx="1148328" cy="1216874"/>
          </a:xfrm>
          <a:prstGeom prst="rect">
            <a:avLst/>
          </a:prstGeom>
          <a:noFill/>
          <a:ln>
            <a:noFill/>
          </a:ln>
        </p:spPr>
        <p:txBody>
          <a:bodyPr spcFirstLastPara="1" wrap="square" lIns="91425" tIns="91425" rIns="91425" bIns="91425" anchor="b"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1pPr>
            <a:lvl2pPr marR="0" lvl="1"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2pPr>
            <a:lvl3pPr marR="0" lvl="2"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3pPr>
            <a:lvl4pPr marR="0" lvl="3"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4pPr>
            <a:lvl5pPr marR="0" lvl="4"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5pPr>
            <a:lvl6pPr marR="0" lvl="5"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6pPr>
            <a:lvl7pPr marR="0" lvl="6"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7pPr>
            <a:lvl8pPr marR="0" lvl="7"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8pPr>
            <a:lvl9pPr marR="0" lvl="8"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9pPr>
          </a:lstStyle>
          <a:p>
            <a:r>
              <a:rPr lang="fi-FI" sz="1600"/>
              <a:t>Step 2: </a:t>
            </a:r>
          </a:p>
          <a:p>
            <a:r>
              <a:rPr lang="fi-FI" sz="1600"/>
              <a:t>Human-in-the-loop workflow</a:t>
            </a:r>
          </a:p>
        </p:txBody>
      </p:sp>
      <p:sp>
        <p:nvSpPr>
          <p:cNvPr id="7" name="Google Shape;99;p19">
            <a:extLst>
              <a:ext uri="{FF2B5EF4-FFF2-40B4-BE49-F238E27FC236}">
                <a16:creationId xmlns:a16="http://schemas.microsoft.com/office/drawing/2014/main" id="{F8ED2F4F-DFE2-3C0E-685D-ABFCA989F751}"/>
              </a:ext>
            </a:extLst>
          </p:cNvPr>
          <p:cNvSpPr txBox="1">
            <a:spLocks/>
          </p:cNvSpPr>
          <p:nvPr/>
        </p:nvSpPr>
        <p:spPr>
          <a:xfrm>
            <a:off x="2036919" y="3771505"/>
            <a:ext cx="1249637" cy="1216874"/>
          </a:xfrm>
          <a:prstGeom prst="rect">
            <a:avLst/>
          </a:prstGeom>
          <a:noFill/>
          <a:ln>
            <a:noFill/>
          </a:ln>
        </p:spPr>
        <p:txBody>
          <a:bodyPr spcFirstLastPara="1" wrap="square" lIns="91425" tIns="91425" rIns="91425" bIns="91425" anchor="b" anchorCtr="0">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1pPr>
            <a:lvl2pPr marR="0" lvl="1"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2pPr>
            <a:lvl3pPr marR="0" lvl="2"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3pPr>
            <a:lvl4pPr marR="0" lvl="3"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4pPr>
            <a:lvl5pPr marR="0" lvl="4"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5pPr>
            <a:lvl6pPr marR="0" lvl="5"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6pPr>
            <a:lvl7pPr marR="0" lvl="6"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7pPr>
            <a:lvl8pPr marR="0" lvl="7"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8pPr>
            <a:lvl9pPr marR="0" lvl="8"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9pPr>
          </a:lstStyle>
          <a:p>
            <a:r>
              <a:rPr lang="fi-FI" sz="1600"/>
              <a:t>Step 3:</a:t>
            </a:r>
          </a:p>
          <a:p>
            <a:r>
              <a:rPr lang="fi-FI" sz="1600"/>
              <a:t>Build ML model for learning DRD2 affinity</a:t>
            </a:r>
          </a:p>
        </p:txBody>
      </p:sp>
      <p:pic>
        <p:nvPicPr>
          <p:cNvPr id="10" name="Picture 9">
            <a:extLst>
              <a:ext uri="{FF2B5EF4-FFF2-40B4-BE49-F238E27FC236}">
                <a16:creationId xmlns:a16="http://schemas.microsoft.com/office/drawing/2014/main" id="{35D9D14F-6997-10E7-5E4F-3081B710F654}"/>
              </a:ext>
            </a:extLst>
          </p:cNvPr>
          <p:cNvPicPr>
            <a:picLocks noChangeAspect="1"/>
          </p:cNvPicPr>
          <p:nvPr/>
        </p:nvPicPr>
        <p:blipFill>
          <a:blip r:embed="rId4"/>
          <a:stretch>
            <a:fillRect/>
          </a:stretch>
        </p:blipFill>
        <p:spPr>
          <a:xfrm>
            <a:off x="179350" y="2476634"/>
            <a:ext cx="1657839" cy="1559320"/>
          </a:xfrm>
          <a:prstGeom prst="rect">
            <a:avLst/>
          </a:prstGeom>
        </p:spPr>
      </p:pic>
      <p:grpSp>
        <p:nvGrpSpPr>
          <p:cNvPr id="25" name="Group 24">
            <a:extLst>
              <a:ext uri="{FF2B5EF4-FFF2-40B4-BE49-F238E27FC236}">
                <a16:creationId xmlns:a16="http://schemas.microsoft.com/office/drawing/2014/main" id="{9E34FE5D-DAF1-4B4A-972C-E46D637BFB96}"/>
              </a:ext>
            </a:extLst>
          </p:cNvPr>
          <p:cNvGrpSpPr/>
          <p:nvPr/>
        </p:nvGrpSpPr>
        <p:grpSpPr>
          <a:xfrm>
            <a:off x="1837189" y="873579"/>
            <a:ext cx="6909619" cy="1242213"/>
            <a:chOff x="1837189" y="873579"/>
            <a:chExt cx="6909619" cy="1242213"/>
          </a:xfrm>
        </p:grpSpPr>
        <p:pic>
          <p:nvPicPr>
            <p:cNvPr id="3" name="Picture 2">
              <a:extLst>
                <a:ext uri="{FF2B5EF4-FFF2-40B4-BE49-F238E27FC236}">
                  <a16:creationId xmlns:a16="http://schemas.microsoft.com/office/drawing/2014/main" id="{C2A72D29-9594-2D77-6755-E114073CD0FA}"/>
                </a:ext>
              </a:extLst>
            </p:cNvPr>
            <p:cNvPicPr>
              <a:picLocks noChangeAspect="1"/>
            </p:cNvPicPr>
            <p:nvPr/>
          </p:nvPicPr>
          <p:blipFill rotWithShape="1">
            <a:blip r:embed="rId3"/>
            <a:srcRect t="4113" b="67767"/>
            <a:stretch/>
          </p:blipFill>
          <p:spPr>
            <a:xfrm>
              <a:off x="1837189" y="873579"/>
              <a:ext cx="6909619" cy="1242213"/>
            </a:xfrm>
            <a:prstGeom prst="rect">
              <a:avLst/>
            </a:prstGeom>
          </p:spPr>
        </p:pic>
        <p:sp>
          <p:nvSpPr>
            <p:cNvPr id="4" name="Google Shape;99;p19">
              <a:extLst>
                <a:ext uri="{FF2B5EF4-FFF2-40B4-BE49-F238E27FC236}">
                  <a16:creationId xmlns:a16="http://schemas.microsoft.com/office/drawing/2014/main" id="{8E4CE95B-95A9-8502-F49C-90A98EAC75A7}"/>
                </a:ext>
              </a:extLst>
            </p:cNvPr>
            <p:cNvSpPr txBox="1">
              <a:spLocks/>
            </p:cNvSpPr>
            <p:nvPr/>
          </p:nvSpPr>
          <p:spPr>
            <a:xfrm>
              <a:off x="2087574" y="935096"/>
              <a:ext cx="1249637" cy="1130409"/>
            </a:xfrm>
            <a:prstGeom prst="rect">
              <a:avLst/>
            </a:prstGeom>
            <a:noFill/>
            <a:ln>
              <a:noFill/>
            </a:ln>
          </p:spPr>
          <p:txBody>
            <a:bodyPr spcFirstLastPara="1" wrap="square" lIns="91425" tIns="91425" rIns="91425" bIns="91425" anchor="b"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1pPr>
              <a:lvl2pPr marR="0" lvl="1"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2pPr>
              <a:lvl3pPr marR="0" lvl="2"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3pPr>
              <a:lvl4pPr marR="0" lvl="3"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4pPr>
              <a:lvl5pPr marR="0" lvl="4"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5pPr>
              <a:lvl6pPr marR="0" lvl="5"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6pPr>
              <a:lvl7pPr marR="0" lvl="6"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7pPr>
              <a:lvl8pPr marR="0" lvl="7"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8pPr>
              <a:lvl9pPr marR="0" lvl="8"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9pPr>
            </a:lstStyle>
            <a:p>
              <a:r>
                <a:rPr lang="fi-FI" sz="1600"/>
                <a:t>Step  1: </a:t>
              </a:r>
            </a:p>
            <a:p>
              <a:r>
                <a:rPr lang="fi-FI" sz="1600"/>
                <a:t>De Novo </a:t>
              </a:r>
            </a:p>
            <a:p>
              <a:r>
                <a:rPr lang="fi-FI" sz="1600"/>
                <a:t>molcular design</a:t>
              </a:r>
            </a:p>
          </p:txBody>
        </p:sp>
        <p:sp>
          <p:nvSpPr>
            <p:cNvPr id="12" name="TextBox 11">
              <a:extLst>
                <a:ext uri="{FF2B5EF4-FFF2-40B4-BE49-F238E27FC236}">
                  <a16:creationId xmlns:a16="http://schemas.microsoft.com/office/drawing/2014/main" id="{AE4C6528-EDF8-ACE4-AEA3-D0584A882197}"/>
                </a:ext>
              </a:extLst>
            </p:cNvPr>
            <p:cNvSpPr txBox="1"/>
            <p:nvPr/>
          </p:nvSpPr>
          <p:spPr>
            <a:xfrm>
              <a:off x="3554219" y="1134388"/>
              <a:ext cx="4839357" cy="692497"/>
            </a:xfrm>
            <a:prstGeom prst="rect">
              <a:avLst/>
            </a:prstGeom>
            <a:noFill/>
          </p:spPr>
          <p:txBody>
            <a:bodyPr wrap="square">
              <a:spAutoFit/>
            </a:bodyPr>
            <a:lstStyle/>
            <a:p>
              <a:pPr algn="just"/>
              <a:r>
                <a:rPr lang="en-US" sz="1300"/>
                <a:t>Generate novel molecules for DRD2 receptor using REINVENT to g</a:t>
              </a:r>
              <a:r>
                <a:rPr lang="en-FI" sz="1300"/>
                <a:t>enerate molecules that not only have high DRD2 </a:t>
              </a:r>
              <a:r>
                <a:rPr lang="en-US" sz="1300"/>
                <a:t>affinity</a:t>
              </a:r>
              <a:r>
                <a:rPr lang="en-FI" sz="1300"/>
                <a:t> but are also no</a:t>
              </a:r>
              <a:r>
                <a:rPr lang="en-US" sz="1300"/>
                <a:t>vel, diverse and have drug-like properties</a:t>
              </a:r>
              <a:endParaRPr lang="en-FI" sz="1300"/>
            </a:p>
          </p:txBody>
        </p:sp>
      </p:grpSp>
      <p:sp>
        <p:nvSpPr>
          <p:cNvPr id="14" name="TextBox 13">
            <a:extLst>
              <a:ext uri="{FF2B5EF4-FFF2-40B4-BE49-F238E27FC236}">
                <a16:creationId xmlns:a16="http://schemas.microsoft.com/office/drawing/2014/main" id="{85B91FB3-9A5A-E7AE-D6F6-5F1C26ECB5B1}"/>
              </a:ext>
            </a:extLst>
          </p:cNvPr>
          <p:cNvSpPr txBox="1"/>
          <p:nvPr/>
        </p:nvSpPr>
        <p:spPr>
          <a:xfrm>
            <a:off x="3554219" y="2608558"/>
            <a:ext cx="4918239" cy="692497"/>
          </a:xfrm>
          <a:prstGeom prst="rect">
            <a:avLst/>
          </a:prstGeom>
          <a:noFill/>
        </p:spPr>
        <p:txBody>
          <a:bodyPr wrap="square">
            <a:spAutoFit/>
          </a:bodyPr>
          <a:lstStyle/>
          <a:p>
            <a:pPr algn="just"/>
            <a:r>
              <a:rPr lang="en-US" sz="1300"/>
              <a:t>Establish a HITL active learning workflow to learn user models from human feedback collected via three different user feedback mechanisms and three different acquisition strategies</a:t>
            </a:r>
            <a:endParaRPr lang="en-FI" sz="1300"/>
          </a:p>
        </p:txBody>
      </p:sp>
      <p:sp>
        <p:nvSpPr>
          <p:cNvPr id="16" name="TextBox 15">
            <a:extLst>
              <a:ext uri="{FF2B5EF4-FFF2-40B4-BE49-F238E27FC236}">
                <a16:creationId xmlns:a16="http://schemas.microsoft.com/office/drawing/2014/main" id="{DB9AD74B-C729-4FA5-ABA8-222960F2985C}"/>
              </a:ext>
            </a:extLst>
          </p:cNvPr>
          <p:cNvSpPr txBox="1"/>
          <p:nvPr/>
        </p:nvSpPr>
        <p:spPr>
          <a:xfrm>
            <a:off x="3554219" y="4078805"/>
            <a:ext cx="4839357" cy="692497"/>
          </a:xfrm>
          <a:prstGeom prst="rect">
            <a:avLst/>
          </a:prstGeom>
          <a:noFill/>
        </p:spPr>
        <p:txBody>
          <a:bodyPr wrap="square">
            <a:spAutoFit/>
          </a:bodyPr>
          <a:lstStyle/>
          <a:p>
            <a:pPr algn="just"/>
            <a:r>
              <a:rPr lang="en-US" sz="1300"/>
              <a:t>Develop </a:t>
            </a:r>
            <a:r>
              <a:rPr lang="en-FI" sz="1300"/>
              <a:t>a surrogate ML model that predict</a:t>
            </a:r>
            <a:r>
              <a:rPr lang="en-US" sz="1300"/>
              <a:t>s</a:t>
            </a:r>
            <a:r>
              <a:rPr lang="en-FI" sz="1300"/>
              <a:t> DRD2 </a:t>
            </a:r>
            <a:r>
              <a:rPr lang="en-US" sz="1300"/>
              <a:t>affinity</a:t>
            </a:r>
            <a:r>
              <a:rPr lang="en-FI" sz="1300"/>
              <a:t> for novel molecules. </a:t>
            </a:r>
            <a:r>
              <a:rPr lang="en-US" sz="1300"/>
              <a:t>We also benchmark learning performance of the different user models against the Oracle</a:t>
            </a:r>
            <a:endParaRPr lang="en-FI" sz="1300"/>
          </a:p>
        </p:txBody>
      </p:sp>
    </p:spTree>
    <p:extLst>
      <p:ext uri="{BB962C8B-B14F-4D97-AF65-F5344CB8AC3E}">
        <p14:creationId xmlns:p14="http://schemas.microsoft.com/office/powerpoint/2010/main" val="407946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4" grpId="0"/>
      <p:bldP spid="16" grpId="0"/>
    </p:bldLst>
  </p:timing>
</p:sld>
</file>

<file path=ppt/theme/theme1.xml><?xml version="1.0" encoding="utf-8"?>
<a:theme xmlns:a="http://schemas.openxmlformats.org/drawingml/2006/main"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0838F"/>
      </a:accent5>
      <a:accent6>
        <a:srgbClr val="F8E71C"/>
      </a:accent6>
      <a:hlink>
        <a:srgbClr val="00838F"/>
      </a:hlink>
      <a:folHlink>
        <a:srgbClr val="0083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3040</TotalTime>
  <Words>5779</Words>
  <Application>Microsoft Office PowerPoint</Application>
  <PresentationFormat>On-screen Show (16:9)</PresentationFormat>
  <Paragraphs>544</Paragraphs>
  <Slides>38</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Wingdings</vt:lpstr>
      <vt:lpstr>Source Code Pro</vt:lpstr>
      <vt:lpstr>Cambria Math</vt:lpstr>
      <vt:lpstr>Roboto</vt:lpstr>
      <vt:lpstr>Oswald</vt:lpstr>
      <vt:lpstr>Arial</vt:lpstr>
      <vt:lpstr>Modern Writer</vt:lpstr>
      <vt:lpstr> Human-in-the-loop (HITL) in  reinforcement learning for  de novo molecular design</vt:lpstr>
      <vt:lpstr>Table of Contents</vt:lpstr>
      <vt:lpstr>1. State of the art HITL ML for de novo drug design</vt:lpstr>
      <vt:lpstr>De-Novo Molecular Design</vt:lpstr>
      <vt:lpstr>Human-in-the-loop De-Novo molecular design</vt:lpstr>
      <vt:lpstr>Where is this research project’s domain on this chart?</vt:lpstr>
      <vt:lpstr>2. Research project motivation and objectives</vt:lpstr>
      <vt:lpstr>Research project motivation</vt:lpstr>
      <vt:lpstr>Research project objectives</vt:lpstr>
      <vt:lpstr>3. REINVENT: generative RL model</vt:lpstr>
      <vt:lpstr>                          : a brief look</vt:lpstr>
      <vt:lpstr>4. The three feedback mechanisms</vt:lpstr>
      <vt:lpstr>Model architecture</vt:lpstr>
      <vt:lpstr>Scoring (baseline) model</vt:lpstr>
      <vt:lpstr>Pairwise comparing (Bradley-Terry) model</vt:lpstr>
      <vt:lpstr>Ranking (ListNet) model</vt:lpstr>
      <vt:lpstr>Scoring Model</vt:lpstr>
      <vt:lpstr>5. HITL workflow for De-Novo Drug Design</vt:lpstr>
      <vt:lpstr>Human-in-the-loop workflow</vt:lpstr>
      <vt:lpstr>Active learning (AL)</vt:lpstr>
      <vt:lpstr>Molecular descriptor filtering for REINVENT’s generated SMILES</vt:lpstr>
      <vt:lpstr>Other metrics for REINVENT generated SMILES besides DRD2 affinity</vt:lpstr>
      <vt:lpstr>6. Results</vt:lpstr>
      <vt:lpstr>ROC curve evolution after 3 REINVENT rounds</vt:lpstr>
      <vt:lpstr>ROC curve comparison between 6 running cases</vt:lpstr>
      <vt:lpstr>Classification metrics of user feedback models</vt:lpstr>
      <vt:lpstr>Percentage of generated SMILES that satisfy each filter at all REINVENT rounds</vt:lpstr>
      <vt:lpstr>DRD2 affinity of REINVENT’s generated molecules for all rounds</vt:lpstr>
      <vt:lpstr>Metric scores comparison between all running cases for filtered SMILES </vt:lpstr>
      <vt:lpstr>Example of best molecules for each running case</vt:lpstr>
      <vt:lpstr>7. Discussions</vt:lpstr>
      <vt:lpstr>Comparison of feedback models</vt:lpstr>
      <vt:lpstr>PowerPoint Presentation</vt:lpstr>
      <vt:lpstr>PowerPoint Presentation</vt:lpstr>
      <vt:lpstr>8. Conclusions</vt:lpstr>
      <vt:lpstr>PowerPoint Presentation</vt:lpstr>
      <vt:lpstr>References</vt:lpstr>
      <vt:lpstr>Thank you for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Nguyen Binh</cp:lastModifiedBy>
  <cp:revision>4</cp:revision>
  <dcterms:modified xsi:type="dcterms:W3CDTF">2024-07-26T11:51:42Z</dcterms:modified>
</cp:coreProperties>
</file>